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34475" cy="12179300" type="ledg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45" d="100"/>
          <a:sy n="45" d="100"/>
        </p:scale>
        <p:origin x="-2720" y="80"/>
      </p:cViewPr>
      <p:guideLst>
        <p:guide orient="horz" pos="3836"/>
        <p:guide pos="287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86" y="3783478"/>
            <a:ext cx="7764304" cy="2610656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171" y="6901603"/>
            <a:ext cx="6394133" cy="31124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F241-3691-6A44-9529-2922245914D5}" type="datetimeFigureOut">
              <a:rPr lang="en-US" smtClean="0"/>
              <a:t>14-12-21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22F9-9B4A-F14D-9030-99CA53405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169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F241-3691-6A44-9529-2922245914D5}" type="datetimeFigureOut">
              <a:rPr lang="en-US" smtClean="0"/>
              <a:t>14-12-21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22F9-9B4A-F14D-9030-99CA53405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0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6152" y="865521"/>
            <a:ext cx="2052085" cy="18455023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724" y="865521"/>
            <a:ext cx="6007186" cy="18455023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F241-3691-6A44-9529-2922245914D5}" type="datetimeFigureOut">
              <a:rPr lang="en-US" smtClean="0"/>
              <a:t>14-12-21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22F9-9B4A-F14D-9030-99CA53405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75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F241-3691-6A44-9529-2922245914D5}" type="datetimeFigureOut">
              <a:rPr lang="en-US" smtClean="0"/>
              <a:t>14-12-21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22F9-9B4A-F14D-9030-99CA53405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345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560" y="7826329"/>
            <a:ext cx="7764304" cy="241894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560" y="5162108"/>
            <a:ext cx="7764304" cy="266422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F241-3691-6A44-9529-2922245914D5}" type="datetimeFigureOut">
              <a:rPr lang="en-US" smtClean="0"/>
              <a:t>14-12-21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22F9-9B4A-F14D-9030-99CA53405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07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724" y="5046516"/>
            <a:ext cx="4029636" cy="142740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02" y="5046516"/>
            <a:ext cx="4029635" cy="142740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F241-3691-6A44-9529-2922245914D5}" type="datetimeFigureOut">
              <a:rPr lang="en-US" smtClean="0"/>
              <a:t>14-12-21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22F9-9B4A-F14D-9030-99CA53405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396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24" y="487737"/>
            <a:ext cx="8221028" cy="2029883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24" y="2726247"/>
            <a:ext cx="4035979" cy="11361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24" y="3862417"/>
            <a:ext cx="4035979" cy="70171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187" y="2726247"/>
            <a:ext cx="4037565" cy="11361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187" y="3862417"/>
            <a:ext cx="4037565" cy="70171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F241-3691-6A44-9529-2922245914D5}" type="datetimeFigureOut">
              <a:rPr lang="en-US" smtClean="0"/>
              <a:t>14-12-21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22F9-9B4A-F14D-9030-99CA53405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610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F241-3691-6A44-9529-2922245914D5}" type="datetimeFigureOut">
              <a:rPr lang="en-US" smtClean="0"/>
              <a:t>14-12-21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22F9-9B4A-F14D-9030-99CA53405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324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F241-3691-6A44-9529-2922245914D5}" type="datetimeFigureOut">
              <a:rPr lang="en-US" smtClean="0"/>
              <a:t>14-12-21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22F9-9B4A-F14D-9030-99CA53405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35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24" y="484916"/>
            <a:ext cx="3005179" cy="206371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326" y="484918"/>
            <a:ext cx="5106425" cy="103946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24" y="2548632"/>
            <a:ext cx="3005179" cy="8330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F241-3691-6A44-9529-2922245914D5}" type="datetimeFigureOut">
              <a:rPr lang="en-US" smtClean="0"/>
              <a:t>14-12-21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22F9-9B4A-F14D-9030-99CA53405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9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421" y="8525510"/>
            <a:ext cx="5480685" cy="10064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0421" y="1088243"/>
            <a:ext cx="5480685" cy="73075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0421" y="9531995"/>
            <a:ext cx="5480685" cy="14293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F241-3691-6A44-9529-2922245914D5}" type="datetimeFigureOut">
              <a:rPr lang="en-US" smtClean="0"/>
              <a:t>14-12-21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22F9-9B4A-F14D-9030-99CA53405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4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724" y="487737"/>
            <a:ext cx="8221028" cy="20298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24" y="2841838"/>
            <a:ext cx="8221028" cy="8037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724" y="11288408"/>
            <a:ext cx="2131378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1F241-3691-6A44-9529-2922245914D5}" type="datetimeFigureOut">
              <a:rPr lang="en-US" smtClean="0"/>
              <a:t>14-12-21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0946" y="11288408"/>
            <a:ext cx="2892584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6374" y="11288408"/>
            <a:ext cx="2131378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022F9-9B4A-F14D-9030-99CA53405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71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microsoft.com/office/2007/relationships/hdphoto" Target="../media/hdphoto1.wdp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alphaModFix amt="74000"/>
          </a:blip>
          <a:srcRect l="22404" t="1455" r="24239"/>
          <a:stretch/>
        </p:blipFill>
        <p:spPr>
          <a:xfrm>
            <a:off x="0" y="0"/>
            <a:ext cx="9219526" cy="122328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59102" y="350162"/>
            <a:ext cx="621627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500" b="1" dirty="0" smtClean="0">
                <a:latin typeface="Andale Mono"/>
                <a:cs typeface="Andale Mono"/>
              </a:rPr>
              <a:t>I promise to</a:t>
            </a:r>
            <a:r>
              <a:rPr lang="en-US" sz="6500" b="1" dirty="0" smtClean="0">
                <a:latin typeface="Andale Mono"/>
                <a:cs typeface="Andale Mono"/>
              </a:rPr>
              <a:t> </a:t>
            </a:r>
            <a:endParaRPr lang="en-US" sz="6500" b="1" dirty="0">
              <a:latin typeface="Andale Mono"/>
              <a:cs typeface="Andale Mono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27438" y="2051308"/>
            <a:ext cx="4879599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latin typeface="Andale Mono"/>
                <a:cs typeface="Andale Mono"/>
              </a:rPr>
              <a:t>g</a:t>
            </a:r>
            <a:r>
              <a:rPr lang="en-US" sz="3000" dirty="0" smtClean="0">
                <a:latin typeface="Andale Mono"/>
                <a:cs typeface="Andale Mono"/>
              </a:rPr>
              <a:t>et more 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Andale Mono"/>
                <a:cs typeface="Andale Mono"/>
              </a:rPr>
              <a:t>sleep</a:t>
            </a:r>
          </a:p>
          <a:p>
            <a:pPr algn="ctr"/>
            <a:endParaRPr lang="en-US" sz="3000" dirty="0" smtClean="0">
              <a:latin typeface="Andale Mono"/>
              <a:cs typeface="Andale Mono"/>
            </a:endParaRPr>
          </a:p>
          <a:p>
            <a:pPr algn="ctr"/>
            <a:r>
              <a:rPr lang="en-US" sz="3000" dirty="0" smtClean="0">
                <a:latin typeface="Andale Mono"/>
                <a:cs typeface="Andale Mono"/>
              </a:rPr>
              <a:t>eat </a:t>
            </a:r>
            <a:r>
              <a:rPr lang="en-US" sz="3000" dirty="0" smtClean="0">
                <a:solidFill>
                  <a:srgbClr val="E46C0A"/>
                </a:solidFill>
                <a:latin typeface="Andale Mono"/>
                <a:cs typeface="Andale Mono"/>
              </a:rPr>
              <a:t>healthy meals </a:t>
            </a:r>
            <a:r>
              <a:rPr lang="en-US" sz="3000" dirty="0" smtClean="0">
                <a:latin typeface="Andale Mono"/>
                <a:cs typeface="Andale Mono"/>
              </a:rPr>
              <a:t>at home</a:t>
            </a:r>
          </a:p>
          <a:p>
            <a:pPr algn="ctr"/>
            <a:endParaRPr lang="en-US" sz="3000" dirty="0" smtClean="0">
              <a:latin typeface="Andale Mono"/>
              <a:cs typeface="Andale Mono"/>
            </a:endParaRPr>
          </a:p>
          <a:p>
            <a:pPr algn="ctr"/>
            <a:endParaRPr lang="en-US" sz="3000" dirty="0">
              <a:latin typeface="Andale Mono"/>
              <a:cs typeface="Andale Mono"/>
            </a:endParaRPr>
          </a:p>
          <a:p>
            <a:pPr algn="ctr"/>
            <a:endParaRPr lang="en-US" sz="3000" dirty="0" smtClean="0">
              <a:latin typeface="Andale Mono"/>
              <a:cs typeface="Andale Mono"/>
            </a:endParaRPr>
          </a:p>
          <a:p>
            <a:pPr algn="ctr"/>
            <a:endParaRPr lang="en-US" sz="3000" dirty="0">
              <a:latin typeface="Andale Mono"/>
              <a:cs typeface="Andale Mono"/>
            </a:endParaRPr>
          </a:p>
          <a:p>
            <a:pPr algn="ctr"/>
            <a:endParaRPr lang="en-US" sz="3000" dirty="0" smtClean="0">
              <a:latin typeface="Andale Mono"/>
              <a:cs typeface="Andale Mono"/>
            </a:endParaRPr>
          </a:p>
          <a:p>
            <a:pPr algn="ctr"/>
            <a:endParaRPr lang="en-US" sz="3000" dirty="0">
              <a:solidFill>
                <a:srgbClr val="E46C0A"/>
              </a:solidFill>
              <a:latin typeface="Andale Mono"/>
              <a:cs typeface="Andale Mono"/>
            </a:endParaRPr>
          </a:p>
          <a:p>
            <a:pPr algn="ctr"/>
            <a:r>
              <a:rPr lang="en-US" sz="3000" dirty="0" smtClean="0">
                <a:solidFill>
                  <a:srgbClr val="E46C0A"/>
                </a:solidFill>
                <a:latin typeface="Andale Mono"/>
                <a:cs typeface="Andale Mono"/>
              </a:rPr>
              <a:t>celebrate</a:t>
            </a:r>
            <a:r>
              <a:rPr lang="en-US" sz="3000" dirty="0" smtClean="0">
                <a:latin typeface="Andale Mono"/>
                <a:cs typeface="Andale Mono"/>
              </a:rPr>
              <a:t> the good days</a:t>
            </a:r>
            <a:endParaRPr lang="en-US" sz="3000" dirty="0" smtClean="0">
              <a:solidFill>
                <a:srgbClr val="E46C0A"/>
              </a:solidFill>
              <a:latin typeface="Andale Mono"/>
              <a:cs typeface="Andale Mono"/>
            </a:endParaRPr>
          </a:p>
          <a:p>
            <a:pPr algn="ctr"/>
            <a:endParaRPr lang="en-US" sz="3000" dirty="0">
              <a:latin typeface="Andale Mono"/>
              <a:cs typeface="Andale Mono"/>
            </a:endParaRPr>
          </a:p>
          <a:p>
            <a:pPr algn="ctr"/>
            <a:r>
              <a:rPr lang="en-US" sz="3000" dirty="0" smtClean="0">
                <a:solidFill>
                  <a:srgbClr val="E46C0A"/>
                </a:solidFill>
                <a:latin typeface="Andale Mono"/>
                <a:cs typeface="Andale Mono"/>
              </a:rPr>
              <a:t>ask</a:t>
            </a:r>
            <a:r>
              <a:rPr lang="en-US" sz="3000" dirty="0" smtClean="0">
                <a:latin typeface="Andale Mono"/>
                <a:cs typeface="Andale Mono"/>
              </a:rPr>
              <a:t> for help</a:t>
            </a:r>
            <a:endParaRPr lang="en-US" sz="3000" dirty="0" smtClean="0">
              <a:latin typeface="Arial"/>
              <a:cs typeface="Arial"/>
            </a:endParaRPr>
          </a:p>
          <a:p>
            <a:endParaRPr lang="en-US" sz="3000" dirty="0"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421" y="9192498"/>
            <a:ext cx="905763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latin typeface="Chalkduster"/>
                <a:cs typeface="Chalkduster"/>
              </a:rPr>
              <a:t>TAKE CHARGE OF YOUR MENTAL HEALTH,</a:t>
            </a:r>
          </a:p>
          <a:p>
            <a:pPr algn="ctr"/>
            <a:r>
              <a:rPr lang="en-US" sz="4000" dirty="0" smtClean="0">
                <a:latin typeface="Chalkduster"/>
                <a:cs typeface="Chalkduster"/>
              </a:rPr>
              <a:t> ONE </a:t>
            </a:r>
            <a:r>
              <a:rPr lang="en-US" sz="4000" dirty="0" smtClean="0">
                <a:solidFill>
                  <a:srgbClr val="F79646"/>
                </a:solidFill>
                <a:latin typeface="Chalkduster"/>
                <a:cs typeface="Chalkduster"/>
              </a:rPr>
              <a:t>PROMISE</a:t>
            </a:r>
            <a:r>
              <a:rPr lang="en-US" sz="4000" dirty="0" smtClean="0">
                <a:latin typeface="Chalkduster"/>
                <a:cs typeface="Chalkduster"/>
              </a:rPr>
              <a:t> AT A TIME</a:t>
            </a:r>
            <a:endParaRPr lang="en-US" sz="4000" dirty="0">
              <a:latin typeface="Chalkduster"/>
              <a:cs typeface="Chalkduster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892" b="99036" l="316" r="99895">
                        <a14:foregroundMark x1="24421" y1="37590" x2="24421" y2="37590"/>
                        <a14:foregroundMark x1="17579" y1="34699" x2="17579" y2="34699"/>
                        <a14:foregroundMark x1="34947" y1="44578" x2="34947" y2="44578"/>
                        <a14:foregroundMark x1="43053" y1="45542" x2="43053" y2="45542"/>
                        <a14:foregroundMark x1="50211" y1="37590" x2="50211" y2="37590"/>
                        <a14:foregroundMark x1="20211" y1="35663" x2="20211" y2="35663"/>
                        <a14:foregroundMark x1="63789" y1="41687" x2="63789" y2="41687"/>
                        <a14:foregroundMark x1="60000" y1="42651" x2="60000" y2="42651"/>
                        <a14:foregroundMark x1="61684" y1="32771" x2="61684" y2="32771"/>
                        <a14:foregroundMark x1="66737" y1="36627" x2="66737" y2="36627"/>
                        <a14:foregroundMark x1="68842" y1="45542" x2="68842" y2="45542"/>
                        <a14:foregroundMark x1="74842" y1="36627" x2="74842" y2="36627"/>
                        <a14:foregroundMark x1="80737" y1="38554" x2="80737" y2="38554"/>
                        <a14:foregroundMark x1="82000" y1="46506" x2="82000" y2="46506"/>
                        <a14:foregroundMark x1="47263" y1="39518" x2="47263" y2="39518"/>
                        <a14:foregroundMark x1="49368" y1="45542" x2="49368" y2="45542"/>
                        <a14:foregroundMark x1="84105" y1="38554" x2="84105" y2="38554"/>
                        <a14:foregroundMark x1="41368" y1="37590" x2="41368" y2="3759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783795" y="11139299"/>
            <a:ext cx="2273839" cy="99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882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31</Words>
  <Application>Microsoft Macintosh PowerPoint</Application>
  <PresentationFormat>Ledger Paper (11x17 in)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Western Ontario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Tiffany Lam</dc:creator>
  <cp:lastModifiedBy>Tiffany Lam</cp:lastModifiedBy>
  <cp:revision>6</cp:revision>
  <dcterms:created xsi:type="dcterms:W3CDTF">2014-12-21T20:44:10Z</dcterms:created>
  <dcterms:modified xsi:type="dcterms:W3CDTF">2014-12-21T20:52:46Z</dcterms:modified>
</cp:coreProperties>
</file>