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242" autoAdjust="0"/>
  </p:normalViewPr>
  <p:slideViewPr>
    <p:cSldViewPr snapToObjects="1" showGuides="1">
      <p:cViewPr>
        <p:scale>
          <a:sx n="85" d="100"/>
          <a:sy n="85" d="100"/>
        </p:scale>
        <p:origin x="-2288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8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6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2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0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9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8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3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85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1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CC7CC-F1C0-BA40-A795-393B91427EB6}" type="datetimeFigureOut">
              <a:rPr lang="en-US" smtClean="0"/>
              <a:t>14-12-21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181D8-8733-F540-BEA2-33776AD5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 amt="80000"/>
          </a:blip>
          <a:srcRect l="20492" r="23258"/>
          <a:stretch/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5228" y="343418"/>
            <a:ext cx="48875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latin typeface="Andale Mono"/>
                <a:cs typeface="Andale Mono"/>
              </a:rPr>
              <a:t>I promise to</a:t>
            </a:r>
            <a:r>
              <a:rPr lang="en-US" sz="5000" b="1" dirty="0" smtClean="0">
                <a:latin typeface="Andale Mono"/>
                <a:cs typeface="Andale Mono"/>
              </a:rPr>
              <a:t> </a:t>
            </a:r>
            <a:endParaRPr lang="en-US" sz="5000" b="1" dirty="0">
              <a:latin typeface="Andale Mono"/>
              <a:cs typeface="Andale Mon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85773" y="1354776"/>
            <a:ext cx="4086454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latin typeface="Andale Mono"/>
                <a:cs typeface="Andale Mono"/>
              </a:rPr>
              <a:t>g</a:t>
            </a:r>
            <a:r>
              <a:rPr lang="en-US" sz="2500" dirty="0" smtClean="0">
                <a:latin typeface="Andale Mono"/>
                <a:cs typeface="Andale Mono"/>
              </a:rPr>
              <a:t>et more 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  <a:latin typeface="Andale Mono"/>
                <a:cs typeface="Andale Mono"/>
              </a:rPr>
              <a:t>sleep</a:t>
            </a:r>
          </a:p>
          <a:p>
            <a:pPr algn="ctr"/>
            <a:endParaRPr lang="en-US" sz="1200" dirty="0" smtClean="0">
              <a:latin typeface="Andale Mono"/>
              <a:cs typeface="Andale Mono"/>
            </a:endParaRPr>
          </a:p>
          <a:p>
            <a:pPr algn="ctr"/>
            <a:r>
              <a:rPr lang="en-US" sz="2500" dirty="0" smtClean="0">
                <a:latin typeface="Andale Mono"/>
                <a:cs typeface="Andale Mono"/>
              </a:rPr>
              <a:t>eat </a:t>
            </a:r>
            <a:r>
              <a:rPr lang="en-US" sz="2500" dirty="0" smtClean="0">
                <a:solidFill>
                  <a:srgbClr val="E46C0A"/>
                </a:solidFill>
                <a:latin typeface="Andale Mono"/>
                <a:cs typeface="Andale Mono"/>
              </a:rPr>
              <a:t>healthy meals </a:t>
            </a:r>
            <a:r>
              <a:rPr lang="en-US" sz="2500" dirty="0" smtClean="0">
                <a:latin typeface="Andale Mono"/>
                <a:cs typeface="Andale Mono"/>
              </a:rPr>
              <a:t>at home</a:t>
            </a:r>
          </a:p>
          <a:p>
            <a:pPr algn="ctr"/>
            <a:endParaRPr lang="en-US" sz="2500" dirty="0" smtClean="0">
              <a:latin typeface="Andale Mono"/>
              <a:cs typeface="Andale Mono"/>
            </a:endParaRPr>
          </a:p>
          <a:p>
            <a:pPr algn="ctr"/>
            <a:endParaRPr lang="en-US" sz="2500" dirty="0">
              <a:latin typeface="Andale Mono"/>
              <a:cs typeface="Andale Mono"/>
            </a:endParaRPr>
          </a:p>
          <a:p>
            <a:pPr algn="ctr"/>
            <a:endParaRPr lang="en-US" sz="2500" dirty="0" smtClean="0">
              <a:latin typeface="Andale Mono"/>
              <a:cs typeface="Andale Mono"/>
            </a:endParaRPr>
          </a:p>
          <a:p>
            <a:pPr algn="ctr"/>
            <a:endParaRPr lang="en-US" sz="2500" dirty="0">
              <a:latin typeface="Andale Mono"/>
              <a:cs typeface="Andale Mono"/>
            </a:endParaRPr>
          </a:p>
          <a:p>
            <a:pPr algn="ctr"/>
            <a:endParaRPr lang="en-US" sz="2500" dirty="0" smtClean="0">
              <a:latin typeface="Andale Mono"/>
              <a:cs typeface="Andale Mono"/>
            </a:endParaRPr>
          </a:p>
          <a:p>
            <a:pPr algn="ctr"/>
            <a:endParaRPr lang="en-US" sz="2500" dirty="0">
              <a:solidFill>
                <a:srgbClr val="E46C0A"/>
              </a:solidFill>
              <a:latin typeface="Andale Mono"/>
              <a:cs typeface="Andale Mono"/>
            </a:endParaRPr>
          </a:p>
          <a:p>
            <a:pPr algn="ctr"/>
            <a:r>
              <a:rPr lang="en-US" sz="2500" dirty="0" smtClean="0">
                <a:solidFill>
                  <a:srgbClr val="E46C0A"/>
                </a:solidFill>
                <a:latin typeface="Andale Mono"/>
                <a:cs typeface="Andale Mono"/>
              </a:rPr>
              <a:t>celebrate</a:t>
            </a:r>
            <a:r>
              <a:rPr lang="en-US" sz="2500" dirty="0" smtClean="0">
                <a:latin typeface="Andale Mono"/>
                <a:cs typeface="Andale Mono"/>
              </a:rPr>
              <a:t> the good days</a:t>
            </a:r>
            <a:endParaRPr lang="en-US" sz="2500" dirty="0" smtClean="0">
              <a:solidFill>
                <a:srgbClr val="E46C0A"/>
              </a:solidFill>
              <a:latin typeface="Andale Mono"/>
              <a:cs typeface="Andale Mono"/>
            </a:endParaRPr>
          </a:p>
          <a:p>
            <a:pPr algn="ctr"/>
            <a:endParaRPr lang="en-US" sz="1200" dirty="0">
              <a:latin typeface="Andale Mono"/>
              <a:cs typeface="Andale Mono"/>
            </a:endParaRPr>
          </a:p>
          <a:p>
            <a:pPr algn="ctr"/>
            <a:r>
              <a:rPr lang="en-US" sz="2500" dirty="0" smtClean="0">
                <a:solidFill>
                  <a:srgbClr val="E46C0A"/>
                </a:solidFill>
                <a:latin typeface="Andale Mono"/>
                <a:cs typeface="Andale Mono"/>
              </a:rPr>
              <a:t>ask</a:t>
            </a:r>
            <a:r>
              <a:rPr lang="en-US" sz="2500" dirty="0" smtClean="0">
                <a:latin typeface="Andale Mono"/>
                <a:cs typeface="Andale Mono"/>
              </a:rPr>
              <a:t> for help</a:t>
            </a:r>
            <a:endParaRPr lang="en-US" sz="2500" dirty="0" smtClean="0">
              <a:latin typeface="Arial"/>
              <a:cs typeface="Arial"/>
            </a:endParaRPr>
          </a:p>
          <a:p>
            <a:endParaRPr lang="en-US" sz="25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316" y="6804248"/>
            <a:ext cx="67413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Chalkduster"/>
                <a:cs typeface="Chalkduster"/>
              </a:rPr>
              <a:t>TAKE CHARGE OF YOUR MENTAL HEALTH,</a:t>
            </a:r>
          </a:p>
          <a:p>
            <a:pPr algn="ctr"/>
            <a:r>
              <a:rPr lang="en-US" sz="3200" dirty="0" smtClean="0">
                <a:latin typeface="Chalkduster"/>
                <a:cs typeface="Chalkduster"/>
              </a:rPr>
              <a:t> ONE </a:t>
            </a:r>
            <a:r>
              <a:rPr lang="en-US" sz="3200" dirty="0" smtClean="0">
                <a:solidFill>
                  <a:srgbClr val="F79646"/>
                </a:solidFill>
                <a:latin typeface="Chalkduster"/>
                <a:cs typeface="Chalkduster"/>
              </a:rPr>
              <a:t>PROMISE</a:t>
            </a:r>
            <a:r>
              <a:rPr lang="en-US" sz="3200" dirty="0" smtClean="0">
                <a:latin typeface="Chalkduster"/>
                <a:cs typeface="Chalkduster"/>
              </a:rPr>
              <a:t> AT A TIME</a:t>
            </a:r>
            <a:endParaRPr lang="en-US" sz="3200" dirty="0">
              <a:latin typeface="Chalkduster"/>
              <a:cs typeface="Chalkduster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92" b="99036" l="316" r="99895">
                        <a14:foregroundMark x1="24421" y1="37590" x2="24421" y2="37590"/>
                        <a14:foregroundMark x1="17579" y1="34699" x2="17579" y2="34699"/>
                        <a14:foregroundMark x1="34947" y1="44578" x2="34947" y2="44578"/>
                        <a14:foregroundMark x1="43053" y1="45542" x2="43053" y2="45542"/>
                        <a14:foregroundMark x1="50211" y1="37590" x2="50211" y2="37590"/>
                        <a14:foregroundMark x1="20211" y1="35663" x2="20211" y2="35663"/>
                        <a14:foregroundMark x1="63789" y1="41687" x2="63789" y2="41687"/>
                        <a14:foregroundMark x1="60000" y1="42651" x2="60000" y2="42651"/>
                        <a14:foregroundMark x1="61684" y1="32771" x2="61684" y2="32771"/>
                        <a14:foregroundMark x1="66737" y1="36627" x2="66737" y2="36627"/>
                        <a14:foregroundMark x1="68842" y1="45542" x2="68842" y2="45542"/>
                        <a14:foregroundMark x1="74842" y1="36627" x2="74842" y2="36627"/>
                        <a14:foregroundMark x1="80737" y1="38554" x2="80737" y2="38554"/>
                        <a14:foregroundMark x1="82000" y1="46506" x2="82000" y2="46506"/>
                        <a14:foregroundMark x1="47263" y1="39518" x2="47263" y2="39518"/>
                        <a14:foregroundMark x1="49368" y1="45542" x2="49368" y2="45542"/>
                        <a14:foregroundMark x1="84105" y1="38554" x2="84105" y2="38554"/>
                        <a14:foregroundMark x1="41368" y1="37590" x2="41368" y2="3759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34840" y="8477977"/>
            <a:ext cx="1278536" cy="55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70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31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Tiffany Lam</cp:lastModifiedBy>
  <cp:revision>13</cp:revision>
  <dcterms:created xsi:type="dcterms:W3CDTF">2014-12-20T16:50:31Z</dcterms:created>
  <dcterms:modified xsi:type="dcterms:W3CDTF">2014-12-21T20:44:06Z</dcterms:modified>
</cp:coreProperties>
</file>