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76" d="100"/>
          <a:sy n="76" d="100"/>
        </p:scale>
        <p:origin x="-2480" y="896"/>
      </p:cViewPr>
      <p:guideLst>
        <p:guide orient="horz" pos="2880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053-FB5E-224E-A388-EED2045BF108}" type="datetimeFigureOut">
              <a:rPr lang="en-US" smtClean="0"/>
              <a:t>14-12-10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DB4-96D0-1D44-9546-FA83C90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0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053-FB5E-224E-A388-EED2045BF108}" type="datetimeFigureOut">
              <a:rPr lang="en-US" smtClean="0"/>
              <a:t>14-12-10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DB4-96D0-1D44-9546-FA83C90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053-FB5E-224E-A388-EED2045BF108}" type="datetimeFigureOut">
              <a:rPr lang="en-US" smtClean="0"/>
              <a:t>14-12-10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DB4-96D0-1D44-9546-FA83C90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053-FB5E-224E-A388-EED2045BF108}" type="datetimeFigureOut">
              <a:rPr lang="en-US" smtClean="0"/>
              <a:t>14-12-10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DB4-96D0-1D44-9546-FA83C90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9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053-FB5E-224E-A388-EED2045BF108}" type="datetimeFigureOut">
              <a:rPr lang="en-US" smtClean="0"/>
              <a:t>14-12-10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DB4-96D0-1D44-9546-FA83C90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053-FB5E-224E-A388-EED2045BF108}" type="datetimeFigureOut">
              <a:rPr lang="en-US" smtClean="0"/>
              <a:t>14-12-10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DB4-96D0-1D44-9546-FA83C90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7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053-FB5E-224E-A388-EED2045BF108}" type="datetimeFigureOut">
              <a:rPr lang="en-US" smtClean="0"/>
              <a:t>14-12-10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DB4-96D0-1D44-9546-FA83C90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8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053-FB5E-224E-A388-EED2045BF108}" type="datetimeFigureOut">
              <a:rPr lang="en-US" smtClean="0"/>
              <a:t>14-12-10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DB4-96D0-1D44-9546-FA83C90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1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053-FB5E-224E-A388-EED2045BF108}" type="datetimeFigureOut">
              <a:rPr lang="en-US" smtClean="0"/>
              <a:t>14-12-10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DB4-96D0-1D44-9546-FA83C90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4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053-FB5E-224E-A388-EED2045BF108}" type="datetimeFigureOut">
              <a:rPr lang="en-US" smtClean="0"/>
              <a:t>14-12-10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DB4-96D0-1D44-9546-FA83C90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053-FB5E-224E-A388-EED2045BF108}" type="datetimeFigureOut">
              <a:rPr lang="en-US" smtClean="0"/>
              <a:t>14-12-10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BDB4-96D0-1D44-9546-FA83C90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8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3A053-FB5E-224E-A388-EED2045BF108}" type="datetimeFigureOut">
              <a:rPr lang="en-US" smtClean="0"/>
              <a:t>14-12-10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DBDB4-96D0-1D44-9546-FA83C90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22706" y="444230"/>
            <a:ext cx="519005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BlairMdITC TT-Medium"/>
                <a:cs typeface="BlairMdITC TT-Medium"/>
              </a:rPr>
              <a:t>Tips to boost your </a:t>
            </a:r>
          </a:p>
          <a:p>
            <a:r>
              <a:rPr lang="en-US" sz="3500" b="1" dirty="0" smtClean="0">
                <a:solidFill>
                  <a:schemeClr val="tx2"/>
                </a:solidFill>
                <a:latin typeface="BlairMdITC TT-Medium"/>
                <a:cs typeface="BlairMdITC TT-Medium"/>
              </a:rPr>
              <a:t>mental health </a:t>
            </a:r>
            <a:endParaRPr lang="en-US" sz="3500" b="1" dirty="0">
              <a:solidFill>
                <a:schemeClr val="tx2"/>
              </a:solidFill>
              <a:latin typeface="BlairMdITC TT-Medium"/>
              <a:cs typeface="BlairMdITC TT-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-35807"/>
            <a:ext cx="6943205" cy="401647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7899" y="239286"/>
            <a:ext cx="1948482" cy="19705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618" y="330033"/>
            <a:ext cx="188280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10</a:t>
            </a:r>
            <a:endParaRPr lang="en-US" sz="9500" dirty="0">
              <a:solidFill>
                <a:schemeClr val="bg1"/>
              </a:solidFill>
              <a:latin typeface="BlairMdITC TT-Medium"/>
              <a:cs typeface="BlairMdITC TT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8808507"/>
            <a:ext cx="6943204" cy="35702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6575" y="2231386"/>
            <a:ext cx="5854451" cy="6035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" b="99561" l="0" r="100000">
                        <a14:foregroundMark x1="52766" y1="56579" x2="52766" y2="56579"/>
                        <a14:foregroundMark x1="74043" y1="51754" x2="74043" y2="51754"/>
                        <a14:foregroundMark x1="87660" y1="37719" x2="87660" y2="37719"/>
                        <a14:foregroundMark x1="19149" y1="39474" x2="19149" y2="39474"/>
                        <a14:backgroundMark x1="9787" y1="88158" x2="9787" y2="88158"/>
                        <a14:backgroundMark x1="3404" y1="75877" x2="3404" y2="75877"/>
                        <a14:backgroundMark x1="89787" y1="89035" x2="89787" y2="89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395" y="2408351"/>
            <a:ext cx="1067933" cy="10361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090" y="3637337"/>
            <a:ext cx="1252759" cy="12838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849" y="2408351"/>
            <a:ext cx="1136376" cy="12058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419" y="2408351"/>
            <a:ext cx="1291324" cy="12381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18" y="5124994"/>
            <a:ext cx="1089110" cy="11255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2090" y="6768075"/>
            <a:ext cx="1252759" cy="12618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2694849" y="5340002"/>
            <a:ext cx="1287042" cy="12903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1225" y="6768075"/>
            <a:ext cx="1267186" cy="12618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419" y="5124995"/>
            <a:ext cx="1212474" cy="126898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5218" y="3413235"/>
            <a:ext cx="76569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Helvetica"/>
                <a:cs typeface="Helvetica"/>
              </a:rPr>
              <a:t>H</a:t>
            </a:r>
            <a:r>
              <a:rPr lang="en-US" sz="1300" dirty="0" smtClean="0">
                <a:latin typeface="Helvetica"/>
                <a:cs typeface="Helvetica"/>
              </a:rPr>
              <a:t>ealthy self esteem </a:t>
            </a:r>
            <a:endParaRPr lang="en-US" sz="13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80967" y="2939609"/>
            <a:ext cx="935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Helvetica"/>
                <a:cs typeface="Helvetica"/>
              </a:rPr>
              <a:t>Positive support networks</a:t>
            </a:r>
            <a:endParaRPr lang="en-US" sz="13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0953" y="3614245"/>
            <a:ext cx="935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Helvetica"/>
                <a:cs typeface="Helvetica"/>
              </a:rPr>
              <a:t>Get involved</a:t>
            </a:r>
            <a:endParaRPr lang="en-US" sz="13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8835" y="2908016"/>
            <a:ext cx="935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Helvetica"/>
                <a:cs typeface="Helvetica"/>
              </a:rPr>
              <a:t>Resiliency during stress</a:t>
            </a:r>
            <a:endParaRPr lang="en-US" sz="1300" dirty="0"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8411" y="3646503"/>
            <a:ext cx="935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Helvetica"/>
                <a:cs typeface="Helvetica"/>
              </a:rPr>
              <a:t>Express your emotions</a:t>
            </a:r>
            <a:endParaRPr lang="en-US" sz="1300" dirty="0"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1796" y="6247954"/>
            <a:ext cx="935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Helvetica"/>
                <a:cs typeface="Helvetica"/>
              </a:rPr>
              <a:t>Know yourself</a:t>
            </a:r>
            <a:endParaRPr lang="en-US" sz="13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1436" y="6433133"/>
            <a:ext cx="935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Helvetica"/>
                <a:cs typeface="Helvetica"/>
              </a:rPr>
              <a:t>Exercise </a:t>
            </a:r>
            <a:endParaRPr lang="en-US" sz="1300" dirty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63922" y="6630156"/>
            <a:ext cx="935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Helvetica"/>
                <a:cs typeface="Helvetica"/>
              </a:rPr>
              <a:t>Don’t be available 24/7</a:t>
            </a:r>
            <a:endParaRPr lang="en-US" sz="1300" dirty="0"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3640" y="5832969"/>
            <a:ext cx="9354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Helvetica"/>
                <a:cs typeface="Helvetica"/>
              </a:rPr>
              <a:t>Have a music buffer after work</a:t>
            </a:r>
            <a:endParaRPr lang="en-US" sz="1300" dirty="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19122" y="6391389"/>
            <a:ext cx="10926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Helvetica"/>
                <a:cs typeface="Helvetica"/>
              </a:rPr>
              <a:t>Schedule breaks every hour</a:t>
            </a:r>
            <a:endParaRPr lang="en-US" sz="1300" dirty="0">
              <a:latin typeface="Helvetica"/>
              <a:cs typeface="Helvetica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442090" y="3413235"/>
            <a:ext cx="238877" cy="349405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56918" y="3475829"/>
            <a:ext cx="307007" cy="318167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96206" y="3422288"/>
            <a:ext cx="238877" cy="349405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822886" y="3487419"/>
            <a:ext cx="307007" cy="318167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21934" y="4853980"/>
            <a:ext cx="329437" cy="349405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793845" y="6371625"/>
            <a:ext cx="307008" cy="427806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733477" y="6502686"/>
            <a:ext cx="267996" cy="349405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469981" y="6387103"/>
            <a:ext cx="307008" cy="464988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420913" y="6219280"/>
            <a:ext cx="323415" cy="580151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389552" y="4853980"/>
            <a:ext cx="307007" cy="318167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92" b="100000" l="1579" r="99579">
                        <a14:foregroundMark x1="43368" y1="38795" x2="43368" y2="38795"/>
                        <a14:foregroundMark x1="27684" y1="43133" x2="27684" y2="43133"/>
                        <a14:foregroundMark x1="16105" y1="37590" x2="16105" y2="37590"/>
                        <a14:foregroundMark x1="34211" y1="39759" x2="34211" y2="39759"/>
                        <a14:foregroundMark x1="35579" y1="44337" x2="35579" y2="44337"/>
                        <a14:foregroundMark x1="50000" y1="38313" x2="50000" y2="38313"/>
                        <a14:foregroundMark x1="58947" y1="40482" x2="58947" y2="40482"/>
                        <a14:foregroundMark x1="68526" y1="38313" x2="68526" y2="38313"/>
                        <a14:foregroundMark x1="74421" y1="45783" x2="74421" y2="45783"/>
                        <a14:foregroundMark x1="82737" y1="39759" x2="82737" y2="39759"/>
                        <a14:foregroundMark x1="22632" y1="36867" x2="22632" y2="36867"/>
                        <a14:foregroundMark x1="24947" y1="37590" x2="24947" y2="37590"/>
                        <a14:foregroundMark x1="42737" y1="45783" x2="42737" y2="45783"/>
                        <a14:foregroundMark x1="48105" y1="45060" x2="48105" y2="45060"/>
                        <a14:foregroundMark x1="46737" y1="39036" x2="46737" y2="39036"/>
                        <a14:foregroundMark x1="62526" y1="39036" x2="62526" y2="39036"/>
                        <a14:foregroundMark x1="65263" y1="41928" x2="65263" y2="41928"/>
                        <a14:foregroundMark x1="68211" y1="45783" x2="68211" y2="457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2108" y="8302370"/>
            <a:ext cx="1845369" cy="806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3171" y="3641948"/>
            <a:ext cx="1271513" cy="1290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632" y="8388424"/>
            <a:ext cx="491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Want additional help? Contact your EAP:</a:t>
            </a:r>
          </a:p>
          <a:p>
            <a:r>
              <a:rPr lang="en-US" dirty="0" smtClean="0">
                <a:latin typeface="Arial"/>
                <a:cs typeface="Arial"/>
              </a:rPr>
              <a:t>[INSERT NAME AND EMAIL]</a:t>
            </a:r>
          </a:p>
        </p:txBody>
      </p:sp>
    </p:spTree>
    <p:extLst>
      <p:ext uri="{BB962C8B-B14F-4D97-AF65-F5344CB8AC3E}">
        <p14:creationId xmlns:p14="http://schemas.microsoft.com/office/powerpoint/2010/main" val="175509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54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Western Ontario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Lam</dc:creator>
  <cp:lastModifiedBy>Tiffany Lam</cp:lastModifiedBy>
  <cp:revision>28</cp:revision>
  <dcterms:created xsi:type="dcterms:W3CDTF">2014-12-09T18:25:34Z</dcterms:created>
  <dcterms:modified xsi:type="dcterms:W3CDTF">2014-12-10T19:39:02Z</dcterms:modified>
</cp:coreProperties>
</file>