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40" d="100"/>
          <a:sy n="40" d="100"/>
        </p:scale>
        <p:origin x="2256" y="60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3783478"/>
            <a:ext cx="7764304" cy="26106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171" y="6901603"/>
            <a:ext cx="6394133" cy="3112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0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152" y="865521"/>
            <a:ext cx="2052085" cy="184550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24" y="865521"/>
            <a:ext cx="6007186" cy="1845502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60" y="7826329"/>
            <a:ext cx="7764304" cy="2418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560" y="5162108"/>
            <a:ext cx="7764304" cy="2664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24" y="5046516"/>
            <a:ext cx="4029636" cy="14274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02" y="5046516"/>
            <a:ext cx="4029635" cy="14274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3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2726247"/>
            <a:ext cx="4035979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4" y="3862417"/>
            <a:ext cx="4035979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187" y="2726247"/>
            <a:ext cx="4037565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187" y="3862417"/>
            <a:ext cx="4037565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5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84916"/>
            <a:ext cx="3005179" cy="20637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326" y="484918"/>
            <a:ext cx="5106425" cy="10394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4" y="2548632"/>
            <a:ext cx="3005179" cy="8330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421" y="8525510"/>
            <a:ext cx="5480685" cy="10064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0421" y="1088243"/>
            <a:ext cx="5480685" cy="7307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0421" y="9531995"/>
            <a:ext cx="5480685" cy="1429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2841838"/>
            <a:ext cx="8221028" cy="803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24" y="11288408"/>
            <a:ext cx="213137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63CF-5A70-BC48-85DD-48B9CF8C14EB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0946" y="11288408"/>
            <a:ext cx="2892584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6374" y="11288408"/>
            <a:ext cx="213137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60E3-1102-C54D-8828-EF81297D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2705" y="746630"/>
            <a:ext cx="711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lairMdITC TT-Medium"/>
                <a:cs typeface="BlairMdITC TT-Medium"/>
              </a:rPr>
              <a:t>Tips to boost your </a:t>
            </a:r>
          </a:p>
          <a:p>
            <a:r>
              <a:rPr lang="en-US" sz="5000" b="1" dirty="0" smtClean="0">
                <a:solidFill>
                  <a:schemeClr val="tx2"/>
                </a:solidFill>
                <a:latin typeface="BlairMdITC TT-Medium"/>
                <a:cs typeface="BlairMdITC TT-Medium"/>
              </a:rPr>
              <a:t>mental health </a:t>
            </a:r>
            <a:endParaRPr lang="en-US" sz="5000" b="1" dirty="0">
              <a:solidFill>
                <a:schemeClr val="tx2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1" y="-35807"/>
            <a:ext cx="9240868" cy="83801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7899" y="239286"/>
            <a:ext cx="1948482" cy="19705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18" y="390513"/>
            <a:ext cx="188280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10</a:t>
            </a:r>
            <a:endParaRPr lang="en-US" sz="9500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950" y="2532592"/>
            <a:ext cx="8021716" cy="77491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9" b="99561" l="0" r="100000">
                        <a14:foregroundMark x1="52766" y1="56579" x2="52766" y2="56579"/>
                        <a14:foregroundMark x1="74043" y1="51754" x2="74043" y2="51754"/>
                        <a14:foregroundMark x1="87660" y1="37719" x2="87660" y2="37719"/>
                        <a14:foregroundMark x1="19149" y1="39474" x2="19149" y2="39474"/>
                        <a14:backgroundMark x1="9787" y1="88158" x2="9787" y2="88158"/>
                        <a14:backgroundMark x1="3404" y1="75877" x2="3404" y2="75877"/>
                        <a14:backgroundMark x1="89787" y1="89035" x2="89787" y2="890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0" y="2676800"/>
            <a:ext cx="2038155" cy="1977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46" y="4759436"/>
            <a:ext cx="1907087" cy="1954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285" y="2700728"/>
            <a:ext cx="2034389" cy="1965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518" y="2700728"/>
            <a:ext cx="1957011" cy="20182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833" y="6432867"/>
            <a:ext cx="1850433" cy="1912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866" y="8341253"/>
            <a:ext cx="1815776" cy="1828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3718127" y="6553768"/>
            <a:ext cx="1898836" cy="1903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0936" y="8386239"/>
            <a:ext cx="1790115" cy="17825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0179" y="6603898"/>
            <a:ext cx="1864350" cy="19512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05330" y="4634299"/>
            <a:ext cx="104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/>
                <a:cs typeface="Helvetica"/>
              </a:rPr>
              <a:t>H</a:t>
            </a:r>
            <a:r>
              <a:rPr lang="en-US" sz="1600" dirty="0" smtClean="0">
                <a:latin typeface="Helvetica"/>
                <a:cs typeface="Helvetica"/>
              </a:rPr>
              <a:t>ealthy self esteem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2620" y="3938342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Positive support networks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1870" y="4644344"/>
            <a:ext cx="1281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Get involved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1434" y="3946634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Resiliency during stress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1051" y="4684630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Express your emotions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705" y="8350692"/>
            <a:ext cx="12817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Know yourself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2285" y="7909786"/>
            <a:ext cx="128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Exercise 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6343" y="8448361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Don’t be available 24/7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6212" y="7336470"/>
            <a:ext cx="128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Have a music buffer after work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6924" y="8568642"/>
            <a:ext cx="149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Schedule breaks every hour</a:t>
            </a:r>
            <a:endParaRPr lang="en-US" sz="1600" dirty="0">
              <a:latin typeface="Helvetica"/>
              <a:cs typeface="Helvetica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331856" y="4543783"/>
            <a:ext cx="327307" cy="44862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47023" y="4541367"/>
            <a:ext cx="257450" cy="350647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66843" y="4535125"/>
            <a:ext cx="327307" cy="44862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46924" y="6570478"/>
            <a:ext cx="164555" cy="204256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710913" y="4474527"/>
            <a:ext cx="320151" cy="467747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563527" y="8325284"/>
            <a:ext cx="347952" cy="30005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26948" y="8291123"/>
            <a:ext cx="204483" cy="256748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694202" y="8241734"/>
            <a:ext cx="320151" cy="298512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4288" y="8124764"/>
            <a:ext cx="329005" cy="49552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72761" y="6449577"/>
            <a:ext cx="206102" cy="236193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2864" y="4775424"/>
            <a:ext cx="1935637" cy="196391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-27021" y="11374714"/>
            <a:ext cx="9240868" cy="838011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2" b="100000" l="1579" r="99579">
                        <a14:foregroundMark x1="43368" y1="38795" x2="43368" y2="38795"/>
                        <a14:foregroundMark x1="27684" y1="43133" x2="27684" y2="43133"/>
                        <a14:foregroundMark x1="16105" y1="37590" x2="16105" y2="37590"/>
                        <a14:foregroundMark x1="34211" y1="39759" x2="34211" y2="39759"/>
                        <a14:foregroundMark x1="35579" y1="44337" x2="35579" y2="44337"/>
                        <a14:foregroundMark x1="50000" y1="38313" x2="50000" y2="38313"/>
                        <a14:foregroundMark x1="58947" y1="40482" x2="58947" y2="40482"/>
                        <a14:foregroundMark x1="68526" y1="38313" x2="68526" y2="38313"/>
                        <a14:foregroundMark x1="74421" y1="45783" x2="74421" y2="45783"/>
                        <a14:foregroundMark x1="82737" y1="39759" x2="82737" y2="39759"/>
                        <a14:foregroundMark x1="22632" y1="36867" x2="22632" y2="36867"/>
                        <a14:foregroundMark x1="24947" y1="37590" x2="24947" y2="37590"/>
                        <a14:foregroundMark x1="42737" y1="45783" x2="42737" y2="45783"/>
                        <a14:foregroundMark x1="48105" y1="45060" x2="48105" y2="45060"/>
                        <a14:foregroundMark x1="46737" y1="39036" x2="46737" y2="39036"/>
                        <a14:foregroundMark x1="62526" y1="39036" x2="62526" y2="39036"/>
                        <a14:foregroundMark x1="65263" y1="41928" x2="65263" y2="41928"/>
                        <a14:foregroundMark x1="68211" y1="45783" x2="68211" y2="457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0231" y="10712535"/>
            <a:ext cx="2763448" cy="120719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65949" y="10628159"/>
            <a:ext cx="570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 smtClean="0"/>
              <a:t>Connect with your health coach for more </a:t>
            </a:r>
            <a:r>
              <a:rPr lang="en-CA" sz="2000" i="1" dirty="0"/>
              <a:t> </a:t>
            </a:r>
            <a:r>
              <a:rPr lang="en-CA" sz="2000" i="1" dirty="0" smtClean="0"/>
              <a:t>strategies</a:t>
            </a:r>
            <a:r>
              <a:rPr lang="en-CA" sz="1400" i="1" dirty="0" smtClean="0"/>
              <a:t>!</a:t>
            </a:r>
            <a:endParaRPr lang="en-CA" sz="1400" i="1" dirty="0"/>
          </a:p>
        </p:txBody>
      </p:sp>
    </p:spTree>
    <p:extLst>
      <p:ext uri="{BB962C8B-B14F-4D97-AF65-F5344CB8AC3E}">
        <p14:creationId xmlns:p14="http://schemas.microsoft.com/office/powerpoint/2010/main" val="18949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</Words>
  <Application>Microsoft Office PowerPoint</Application>
  <PresentationFormat>Ledger Paper (11x17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BlairMdITC TT-Medium</vt:lpstr>
      <vt:lpstr>Calibri</vt:lpstr>
      <vt:lpstr>Helvetica</vt:lpstr>
      <vt:lpstr>Office Theme</vt:lpstr>
      <vt:lpstr>PowerPoint Presentation</vt:lpstr>
    </vt:vector>
  </TitlesOfParts>
  <Company>University of Western Ontario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Lam</dc:creator>
  <cp:lastModifiedBy>Meaghan Jansen</cp:lastModifiedBy>
  <cp:revision>8</cp:revision>
  <dcterms:created xsi:type="dcterms:W3CDTF">2014-12-10T19:48:48Z</dcterms:created>
  <dcterms:modified xsi:type="dcterms:W3CDTF">2014-12-11T16:18:10Z</dcterms:modified>
</cp:coreProperties>
</file>