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6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0" d="100"/>
          <a:sy n="40" d="100"/>
        </p:scale>
        <p:origin x="2256" y="60"/>
      </p:cViewPr>
      <p:guideLst>
        <p:guide orient="horz" pos="3836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8"/>
            <a:ext cx="7764304" cy="26106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7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152" y="865521"/>
            <a:ext cx="2052085" cy="1845502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865521"/>
            <a:ext cx="6007186" cy="1845502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1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0" y="7826329"/>
            <a:ext cx="7764304" cy="24189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0" y="5162108"/>
            <a:ext cx="7764304" cy="2664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4" y="5046516"/>
            <a:ext cx="4029636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02" y="5046516"/>
            <a:ext cx="4029635" cy="14274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1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7"/>
            <a:ext cx="4035979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79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7"/>
            <a:ext cx="4037565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9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79" cy="2063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8"/>
            <a:ext cx="5106425" cy="10394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79" cy="8330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5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04E0-74BC-7A42-A80E-9017CCE6BCB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4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378" y="2783839"/>
            <a:ext cx="5572100" cy="752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03836" y="4669569"/>
            <a:ext cx="430278" cy="1658871"/>
          </a:xfrm>
          <a:prstGeom prst="rect">
            <a:avLst/>
          </a:prstGeom>
          <a:scene3d>
            <a:camera prst="orthographicFront">
              <a:rot lat="0" lon="0" rev="2100000"/>
            </a:camera>
            <a:lightRig rig="threePt" dir="t"/>
          </a:scene3d>
        </p:spPr>
      </p:pic>
      <p:sp>
        <p:nvSpPr>
          <p:cNvPr id="6" name="TextBox 5"/>
          <p:cNvSpPr txBox="1"/>
          <p:nvPr/>
        </p:nvSpPr>
        <p:spPr>
          <a:xfrm>
            <a:off x="396143" y="179512"/>
            <a:ext cx="83970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FF0000"/>
                </a:solidFill>
                <a:latin typeface="Helvetica"/>
                <a:cs typeface="Helvetica"/>
              </a:rPr>
              <a:t>When was the last time you gave your </a:t>
            </a:r>
            <a:r>
              <a:rPr lang="en-US" sz="5500" b="1" dirty="0" smtClean="0">
                <a:solidFill>
                  <a:srgbClr val="FF0000"/>
                </a:solidFill>
                <a:latin typeface="Helvetica"/>
                <a:cs typeface="Helvetica"/>
              </a:rPr>
              <a:t>brain</a:t>
            </a:r>
            <a:r>
              <a:rPr lang="en-US" sz="5000" dirty="0" smtClean="0">
                <a:solidFill>
                  <a:srgbClr val="FF0000"/>
                </a:solidFill>
                <a:latin typeface="Helvetica"/>
                <a:cs typeface="Helvetica"/>
              </a:rPr>
              <a:t> a </a:t>
            </a:r>
            <a:endParaRPr lang="en-US" sz="5000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algn="ctr"/>
            <a:r>
              <a:rPr lang="en-US" sz="5500" b="1" dirty="0" smtClean="0">
                <a:solidFill>
                  <a:srgbClr val="FF0000"/>
                </a:solidFill>
                <a:latin typeface="Helvetica"/>
                <a:cs typeface="Helvetica"/>
              </a:rPr>
              <a:t>check </a:t>
            </a:r>
            <a:r>
              <a:rPr lang="en-US" sz="5500" b="1" dirty="0" smtClean="0">
                <a:solidFill>
                  <a:srgbClr val="FF0000"/>
                </a:solidFill>
                <a:latin typeface="Helvetica"/>
                <a:cs typeface="Helvetica"/>
              </a:rPr>
              <a:t>up</a:t>
            </a:r>
            <a:r>
              <a:rPr lang="en-US" sz="5000" dirty="0" smtClean="0">
                <a:solidFill>
                  <a:srgbClr val="FF0000"/>
                </a:solidFill>
                <a:latin typeface="Helvetica"/>
                <a:cs typeface="Helvetica"/>
              </a:rPr>
              <a:t>? </a:t>
            </a:r>
            <a:endParaRPr lang="en-US" sz="50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 rot="20647265">
            <a:off x="4665521" y="3772311"/>
            <a:ext cx="447729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Helvetica"/>
                <a:cs typeface="Helvetica"/>
              </a:rPr>
              <a:t>How am I feeling? </a:t>
            </a:r>
            <a:endParaRPr lang="en-US" sz="3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 rot="559095">
            <a:off x="262380" y="3531399"/>
            <a:ext cx="474807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am I good at?</a:t>
            </a:r>
            <a:endParaRPr lang="en-US" sz="3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 rot="20956438">
            <a:off x="593918" y="6795327"/>
            <a:ext cx="55955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can I improve on?</a:t>
            </a:r>
            <a:endParaRPr lang="en-US" sz="3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 rot="21148997">
            <a:off x="3859313" y="7542164"/>
            <a:ext cx="5586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makes me joyful? Angry? </a:t>
            </a:r>
            <a:endParaRPr lang="en-US" sz="3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925" y="11049557"/>
            <a:ext cx="2440806" cy="10662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6631" y="11049557"/>
            <a:ext cx="65452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Arial"/>
                <a:cs typeface="Arial"/>
              </a:rPr>
              <a:t>Want additional help? Contact your EAP:</a:t>
            </a:r>
          </a:p>
          <a:p>
            <a:r>
              <a:rPr lang="en-US" sz="2500" b="1" dirty="0" smtClean="0">
                <a:latin typeface="Arial"/>
                <a:cs typeface="Arial"/>
              </a:rPr>
              <a:t>[INSERT NAME AND EMAIL]</a:t>
            </a:r>
          </a:p>
        </p:txBody>
      </p:sp>
    </p:spTree>
    <p:extLst>
      <p:ext uri="{BB962C8B-B14F-4D97-AF65-F5344CB8AC3E}">
        <p14:creationId xmlns:p14="http://schemas.microsoft.com/office/powerpoint/2010/main" val="137753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Ledger Paper (11x17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Meaghan Jansen</cp:lastModifiedBy>
  <cp:revision>2</cp:revision>
  <dcterms:created xsi:type="dcterms:W3CDTF">2014-12-10T19:40:50Z</dcterms:created>
  <dcterms:modified xsi:type="dcterms:W3CDTF">2014-12-11T14:50:37Z</dcterms:modified>
</cp:coreProperties>
</file>