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34475" cy="12179300" type="ledg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6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40" d="100"/>
          <a:sy n="40" d="100"/>
        </p:scale>
        <p:origin x="2256" y="60"/>
      </p:cViewPr>
      <p:guideLst>
        <p:guide orient="horz" pos="3836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86" y="3783478"/>
            <a:ext cx="7764304" cy="2610656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171" y="6901603"/>
            <a:ext cx="6394133" cy="31124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4E0-74BC-7A42-A80E-9017CCE6BCBF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B40B-2919-E941-AD09-1773FF05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0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4E0-74BC-7A42-A80E-9017CCE6BCBF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B40B-2919-E941-AD09-1773FF05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7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6152" y="865521"/>
            <a:ext cx="2052085" cy="18455023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724" y="865521"/>
            <a:ext cx="6007186" cy="18455023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4E0-74BC-7A42-A80E-9017CCE6BCBF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B40B-2919-E941-AD09-1773FF05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41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4E0-74BC-7A42-A80E-9017CCE6BCBF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B40B-2919-E941-AD09-1773FF05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1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560" y="7826329"/>
            <a:ext cx="7764304" cy="241894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560" y="5162108"/>
            <a:ext cx="7764304" cy="266422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4E0-74BC-7A42-A80E-9017CCE6BCBF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B40B-2919-E941-AD09-1773FF05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0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724" y="5046516"/>
            <a:ext cx="4029636" cy="142740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02" y="5046516"/>
            <a:ext cx="4029635" cy="142740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4E0-74BC-7A42-A80E-9017CCE6BCBF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B40B-2919-E941-AD09-1773FF05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1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24" y="487737"/>
            <a:ext cx="8221028" cy="2029883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24" y="2726247"/>
            <a:ext cx="4035979" cy="11361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24" y="3862417"/>
            <a:ext cx="4035979" cy="70171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187" y="2726247"/>
            <a:ext cx="4037565" cy="11361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187" y="3862417"/>
            <a:ext cx="4037565" cy="70171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4E0-74BC-7A42-A80E-9017CCE6BCBF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B40B-2919-E941-AD09-1773FF05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1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4E0-74BC-7A42-A80E-9017CCE6BCBF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B40B-2919-E941-AD09-1773FF05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9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4E0-74BC-7A42-A80E-9017CCE6BCBF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B40B-2919-E941-AD09-1773FF05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68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24" y="484916"/>
            <a:ext cx="3005179" cy="20637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326" y="484918"/>
            <a:ext cx="5106425" cy="103946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24" y="2548632"/>
            <a:ext cx="3005179" cy="8330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4E0-74BC-7A42-A80E-9017CCE6BCBF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B40B-2919-E941-AD09-1773FF05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5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421" y="8525510"/>
            <a:ext cx="5480685" cy="10064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0421" y="1088243"/>
            <a:ext cx="5480685" cy="73075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0421" y="9531995"/>
            <a:ext cx="5480685" cy="1429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4E0-74BC-7A42-A80E-9017CCE6BCBF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B40B-2919-E941-AD09-1773FF05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724" y="487737"/>
            <a:ext cx="8221028" cy="20298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24" y="2841838"/>
            <a:ext cx="8221028" cy="8037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724" y="11288408"/>
            <a:ext cx="2131378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A04E0-74BC-7A42-A80E-9017CCE6BCBF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0946" y="11288408"/>
            <a:ext cx="2892584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6374" y="11288408"/>
            <a:ext cx="2131378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6B40B-2919-E941-AD09-1773FF05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4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378" y="2783839"/>
            <a:ext cx="5572100" cy="752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503836" y="4669569"/>
            <a:ext cx="430278" cy="1658871"/>
          </a:xfrm>
          <a:prstGeom prst="rect">
            <a:avLst/>
          </a:prstGeom>
          <a:scene3d>
            <a:camera prst="orthographicFront">
              <a:rot lat="0" lon="0" rev="2100000"/>
            </a:camera>
            <a:lightRig rig="threePt" dir="t"/>
          </a:scene3d>
        </p:spPr>
      </p:pic>
      <p:sp>
        <p:nvSpPr>
          <p:cNvPr id="6" name="TextBox 5"/>
          <p:cNvSpPr txBox="1"/>
          <p:nvPr/>
        </p:nvSpPr>
        <p:spPr>
          <a:xfrm>
            <a:off x="396143" y="179512"/>
            <a:ext cx="83970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FF0000"/>
                </a:solidFill>
                <a:latin typeface="Helvetica"/>
                <a:cs typeface="Helvetica"/>
              </a:rPr>
              <a:t>When was the last time you gave your </a:t>
            </a:r>
            <a:r>
              <a:rPr lang="en-US" sz="5500" b="1" dirty="0" smtClean="0">
                <a:solidFill>
                  <a:srgbClr val="FF0000"/>
                </a:solidFill>
                <a:latin typeface="Helvetica"/>
                <a:cs typeface="Helvetica"/>
              </a:rPr>
              <a:t>brain</a:t>
            </a:r>
            <a:r>
              <a:rPr lang="en-US" sz="5000" dirty="0" smtClean="0">
                <a:solidFill>
                  <a:srgbClr val="FF0000"/>
                </a:solidFill>
                <a:latin typeface="Helvetica"/>
                <a:cs typeface="Helvetica"/>
              </a:rPr>
              <a:t> a </a:t>
            </a:r>
            <a:endParaRPr lang="en-US" sz="5000" dirty="0" smtClean="0">
              <a:solidFill>
                <a:srgbClr val="FF0000"/>
              </a:solidFill>
              <a:latin typeface="Helvetica"/>
              <a:cs typeface="Helvetica"/>
            </a:endParaRPr>
          </a:p>
          <a:p>
            <a:pPr algn="ctr"/>
            <a:r>
              <a:rPr lang="en-US" sz="5500" b="1" dirty="0" smtClean="0">
                <a:solidFill>
                  <a:srgbClr val="FF0000"/>
                </a:solidFill>
                <a:latin typeface="Helvetica"/>
                <a:cs typeface="Helvetica"/>
              </a:rPr>
              <a:t>check </a:t>
            </a:r>
            <a:r>
              <a:rPr lang="en-US" sz="5500" b="1" dirty="0" smtClean="0">
                <a:solidFill>
                  <a:srgbClr val="FF0000"/>
                </a:solidFill>
                <a:latin typeface="Helvetica"/>
                <a:cs typeface="Helvetica"/>
              </a:rPr>
              <a:t>up</a:t>
            </a:r>
            <a:r>
              <a:rPr lang="en-US" sz="5000" dirty="0" smtClean="0">
                <a:solidFill>
                  <a:srgbClr val="FF0000"/>
                </a:solidFill>
                <a:latin typeface="Helvetica"/>
                <a:cs typeface="Helvetica"/>
              </a:rPr>
              <a:t>? </a:t>
            </a:r>
            <a:endParaRPr lang="en-US" sz="500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 rot="20647265">
            <a:off x="4665521" y="3772311"/>
            <a:ext cx="44772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FF0000"/>
                </a:solidFill>
                <a:latin typeface="Helvetica"/>
                <a:cs typeface="Helvetica"/>
              </a:rPr>
              <a:t>How am I feeling? </a:t>
            </a:r>
            <a:endParaRPr lang="en-US" sz="3500" b="1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8" name="TextBox 7"/>
          <p:cNvSpPr txBox="1"/>
          <p:nvPr/>
        </p:nvSpPr>
        <p:spPr>
          <a:xfrm rot="559095">
            <a:off x="262380" y="3531399"/>
            <a:ext cx="474807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FF0000"/>
                </a:solidFill>
                <a:latin typeface="Helvetica"/>
                <a:cs typeface="Helvetica"/>
              </a:rPr>
              <a:t>What am I good at?</a:t>
            </a:r>
            <a:endParaRPr lang="en-US" sz="3500" b="1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9" name="TextBox 8"/>
          <p:cNvSpPr txBox="1"/>
          <p:nvPr/>
        </p:nvSpPr>
        <p:spPr>
          <a:xfrm rot="20956438">
            <a:off x="593918" y="6795327"/>
            <a:ext cx="559554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FF0000"/>
                </a:solidFill>
                <a:latin typeface="Helvetica"/>
                <a:cs typeface="Helvetica"/>
              </a:rPr>
              <a:t>What can I improve on?</a:t>
            </a:r>
            <a:endParaRPr lang="en-US" sz="3500" b="1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10" name="TextBox 9"/>
          <p:cNvSpPr txBox="1"/>
          <p:nvPr/>
        </p:nvSpPr>
        <p:spPr>
          <a:xfrm rot="21148997">
            <a:off x="3859313" y="7542164"/>
            <a:ext cx="55864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FF0000"/>
                </a:solidFill>
                <a:latin typeface="Helvetica"/>
                <a:cs typeface="Helvetica"/>
              </a:rPr>
              <a:t>What makes me joyful? Angry? </a:t>
            </a:r>
            <a:endParaRPr lang="en-US" sz="3500" b="1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1925" y="11049557"/>
            <a:ext cx="2440806" cy="106624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6631" y="11049557"/>
            <a:ext cx="65452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Arial"/>
                <a:cs typeface="Arial"/>
              </a:rPr>
              <a:t>Want additional help? Contact your EAP:</a:t>
            </a:r>
          </a:p>
          <a:p>
            <a:r>
              <a:rPr lang="en-US" sz="2500" b="1" dirty="0" smtClean="0">
                <a:latin typeface="Arial"/>
                <a:cs typeface="Arial"/>
              </a:rPr>
              <a:t>[INSERT NAME AND EMAIL]</a:t>
            </a:r>
          </a:p>
        </p:txBody>
      </p:sp>
    </p:spTree>
    <p:extLst>
      <p:ext uri="{BB962C8B-B14F-4D97-AF65-F5344CB8AC3E}">
        <p14:creationId xmlns:p14="http://schemas.microsoft.com/office/powerpoint/2010/main" val="1377532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51</Words>
  <Application>Microsoft Office PowerPoint</Application>
  <PresentationFormat>Ledger Paper (11x17 in)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Company>University of Western Ontario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Lam</dc:creator>
  <cp:lastModifiedBy>Meaghan Jansen</cp:lastModifiedBy>
  <cp:revision>2</cp:revision>
  <dcterms:created xsi:type="dcterms:W3CDTF">2014-12-10T19:40:50Z</dcterms:created>
  <dcterms:modified xsi:type="dcterms:W3CDTF">2014-12-11T14:50:37Z</dcterms:modified>
</cp:coreProperties>
</file>