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53" d="100"/>
          <a:sy n="53" d="100"/>
        </p:scale>
        <p:origin x="2268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8A18B-F7B8-5745-AD27-02FF4642BB53}" type="datetimeFigureOut">
              <a:rPr lang="en-US" smtClean="0"/>
              <a:t>12/11/2014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7065A-A4CA-4549-9ABC-E9F9EC3E2A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910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8A18B-F7B8-5745-AD27-02FF4642BB53}" type="datetimeFigureOut">
              <a:rPr lang="en-US" smtClean="0"/>
              <a:t>12/11/2014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7065A-A4CA-4549-9ABC-E9F9EC3E2A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136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8A18B-F7B8-5745-AD27-02FF4642BB53}" type="datetimeFigureOut">
              <a:rPr lang="en-US" smtClean="0"/>
              <a:t>12/11/2014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7065A-A4CA-4549-9ABC-E9F9EC3E2A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470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8A18B-F7B8-5745-AD27-02FF4642BB53}" type="datetimeFigureOut">
              <a:rPr lang="en-US" smtClean="0"/>
              <a:t>12/11/2014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7065A-A4CA-4549-9ABC-E9F9EC3E2A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074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8A18B-F7B8-5745-AD27-02FF4642BB53}" type="datetimeFigureOut">
              <a:rPr lang="en-US" smtClean="0"/>
              <a:t>12/11/2014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7065A-A4CA-4549-9ABC-E9F9EC3E2A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172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8A18B-F7B8-5745-AD27-02FF4642BB53}" type="datetimeFigureOut">
              <a:rPr lang="en-US" smtClean="0"/>
              <a:t>12/11/2014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7065A-A4CA-4549-9ABC-E9F9EC3E2A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144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8A18B-F7B8-5745-AD27-02FF4642BB53}" type="datetimeFigureOut">
              <a:rPr lang="en-US" smtClean="0"/>
              <a:t>12/11/2014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7065A-A4CA-4549-9ABC-E9F9EC3E2A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456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8A18B-F7B8-5745-AD27-02FF4642BB53}" type="datetimeFigureOut">
              <a:rPr lang="en-US" smtClean="0"/>
              <a:t>12/11/2014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7065A-A4CA-4549-9ABC-E9F9EC3E2A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570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8A18B-F7B8-5745-AD27-02FF4642BB53}" type="datetimeFigureOut">
              <a:rPr lang="en-US" smtClean="0"/>
              <a:t>12/11/2014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7065A-A4CA-4549-9ABC-E9F9EC3E2A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564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8A18B-F7B8-5745-AD27-02FF4642BB53}" type="datetimeFigureOut">
              <a:rPr lang="en-US" smtClean="0"/>
              <a:t>12/11/2014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7065A-A4CA-4549-9ABC-E9F9EC3E2A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31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8A18B-F7B8-5745-AD27-02FF4642BB53}" type="datetimeFigureOut">
              <a:rPr lang="en-US" smtClean="0"/>
              <a:t>12/11/2014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7065A-A4CA-4549-9ABC-E9F9EC3E2A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164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C8A18B-F7B8-5745-AD27-02FF4642BB53}" type="datetimeFigureOut">
              <a:rPr lang="en-US" smtClean="0"/>
              <a:t>12/11/2014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17065A-A4CA-4549-9ABC-E9F9EC3E2A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667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279" y="1835696"/>
            <a:ext cx="4741227" cy="661416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3016" y="3851920"/>
            <a:ext cx="204303" cy="787660"/>
          </a:xfrm>
          <a:prstGeom prst="rect">
            <a:avLst/>
          </a:prstGeom>
          <a:scene3d>
            <a:camera prst="orthographicFront">
              <a:rot lat="0" lon="0" rev="2100000"/>
            </a:camera>
            <a:lightRig rig="threePt" dir="t"/>
          </a:scene3d>
        </p:spPr>
      </p:pic>
      <p:sp>
        <p:nvSpPr>
          <p:cNvPr id="9" name="TextBox 8"/>
          <p:cNvSpPr txBox="1"/>
          <p:nvPr/>
        </p:nvSpPr>
        <p:spPr>
          <a:xfrm>
            <a:off x="356688" y="51752"/>
            <a:ext cx="6237312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FF0000"/>
                </a:solidFill>
                <a:latin typeface="Helvetica"/>
                <a:cs typeface="Helvetica"/>
              </a:rPr>
              <a:t>When was the last time you gave your </a:t>
            </a:r>
            <a:r>
              <a:rPr lang="en-US" sz="4400" b="1" dirty="0" smtClean="0">
                <a:solidFill>
                  <a:srgbClr val="FF0000"/>
                </a:solidFill>
                <a:latin typeface="Helvetica"/>
                <a:cs typeface="Helvetica"/>
              </a:rPr>
              <a:t>brain</a:t>
            </a:r>
            <a:r>
              <a:rPr lang="en-US" sz="3600" dirty="0" smtClean="0">
                <a:solidFill>
                  <a:srgbClr val="FF0000"/>
                </a:solidFill>
                <a:latin typeface="Helvetica"/>
                <a:cs typeface="Helvetica"/>
              </a:rPr>
              <a:t> a </a:t>
            </a:r>
            <a:endParaRPr lang="en-US" sz="3600" dirty="0" smtClean="0">
              <a:solidFill>
                <a:srgbClr val="FF0000"/>
              </a:solidFill>
              <a:latin typeface="Helvetica"/>
              <a:cs typeface="Helvetica"/>
            </a:endParaRPr>
          </a:p>
          <a:p>
            <a:pPr algn="ctr"/>
            <a:r>
              <a:rPr lang="en-US" sz="4400" b="1" dirty="0" smtClean="0">
                <a:solidFill>
                  <a:srgbClr val="FF0000"/>
                </a:solidFill>
                <a:latin typeface="Helvetica"/>
                <a:cs typeface="Helvetica"/>
              </a:rPr>
              <a:t>check </a:t>
            </a:r>
            <a:r>
              <a:rPr lang="en-US" sz="4400" b="1" dirty="0" smtClean="0">
                <a:solidFill>
                  <a:srgbClr val="FF0000"/>
                </a:solidFill>
                <a:latin typeface="Helvetica"/>
                <a:cs typeface="Helvetica"/>
              </a:rPr>
              <a:t>up</a:t>
            </a:r>
            <a:r>
              <a:rPr lang="en-US" sz="3600" dirty="0" smtClean="0">
                <a:solidFill>
                  <a:srgbClr val="FF0000"/>
                </a:solidFill>
                <a:latin typeface="Helvetica"/>
                <a:cs typeface="Helvetica"/>
              </a:rPr>
              <a:t>? </a:t>
            </a:r>
            <a:endParaRPr lang="en-US" sz="3600" dirty="0">
              <a:solidFill>
                <a:srgbClr val="FF0000"/>
              </a:solidFill>
              <a:latin typeface="Helvetica"/>
              <a:cs typeface="Helvetica"/>
            </a:endParaRPr>
          </a:p>
        </p:txBody>
      </p:sp>
      <p:sp>
        <p:nvSpPr>
          <p:cNvPr id="10" name="TextBox 9"/>
          <p:cNvSpPr txBox="1"/>
          <p:nvPr/>
        </p:nvSpPr>
        <p:spPr>
          <a:xfrm rot="20647265">
            <a:off x="3934271" y="3653992"/>
            <a:ext cx="335699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rgbClr val="FF0000"/>
                </a:solidFill>
                <a:latin typeface="Helvetica"/>
                <a:cs typeface="Helvetica"/>
              </a:rPr>
              <a:t>How am I feeling? </a:t>
            </a:r>
            <a:endParaRPr lang="en-US" sz="2500" b="1" dirty="0">
              <a:solidFill>
                <a:srgbClr val="FF0000"/>
              </a:solidFill>
              <a:latin typeface="Helvetica"/>
              <a:cs typeface="Helvetica"/>
            </a:endParaRPr>
          </a:p>
        </p:txBody>
      </p:sp>
      <p:sp>
        <p:nvSpPr>
          <p:cNvPr id="11" name="TextBox 10"/>
          <p:cNvSpPr txBox="1"/>
          <p:nvPr/>
        </p:nvSpPr>
        <p:spPr>
          <a:xfrm rot="559095">
            <a:off x="271559" y="3178242"/>
            <a:ext cx="335699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rgbClr val="FF0000"/>
                </a:solidFill>
                <a:latin typeface="Helvetica"/>
                <a:cs typeface="Helvetica"/>
              </a:rPr>
              <a:t>What am I good at?</a:t>
            </a:r>
            <a:endParaRPr lang="en-US" sz="2500" b="1" dirty="0">
              <a:solidFill>
                <a:srgbClr val="FF0000"/>
              </a:solidFill>
              <a:latin typeface="Helvetica"/>
              <a:cs typeface="Helvetica"/>
            </a:endParaRPr>
          </a:p>
        </p:txBody>
      </p:sp>
      <p:sp>
        <p:nvSpPr>
          <p:cNvPr id="12" name="TextBox 11"/>
          <p:cNvSpPr txBox="1"/>
          <p:nvPr/>
        </p:nvSpPr>
        <p:spPr>
          <a:xfrm rot="20956438">
            <a:off x="342497" y="5387234"/>
            <a:ext cx="395525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rgbClr val="FF0000"/>
                </a:solidFill>
                <a:latin typeface="Helvetica"/>
                <a:cs typeface="Helvetica"/>
              </a:rPr>
              <a:t>What can I improve on?</a:t>
            </a:r>
            <a:endParaRPr lang="en-US" sz="2500" b="1" dirty="0">
              <a:solidFill>
                <a:srgbClr val="FF0000"/>
              </a:solidFill>
              <a:latin typeface="Helvetica"/>
              <a:cs typeface="Helvetica"/>
            </a:endParaRPr>
          </a:p>
        </p:txBody>
      </p:sp>
      <p:sp>
        <p:nvSpPr>
          <p:cNvPr id="13" name="TextBox 12"/>
          <p:cNvSpPr txBox="1"/>
          <p:nvPr/>
        </p:nvSpPr>
        <p:spPr>
          <a:xfrm rot="21148997">
            <a:off x="2951119" y="6066039"/>
            <a:ext cx="478178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rgbClr val="FF0000"/>
                </a:solidFill>
                <a:latin typeface="Helvetica"/>
                <a:cs typeface="Helvetica"/>
              </a:rPr>
              <a:t>What makes me joyful? Angry? </a:t>
            </a:r>
            <a:endParaRPr lang="en-US" sz="2500" b="1" dirty="0">
              <a:solidFill>
                <a:srgbClr val="FF0000"/>
              </a:solidFill>
              <a:latin typeface="Helvetica"/>
              <a:cs typeface="Helvetica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41168" y="8172400"/>
            <a:ext cx="1809743" cy="790572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16632" y="8388424"/>
            <a:ext cx="49191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Want additional help? Contact your EAP:</a:t>
            </a:r>
          </a:p>
          <a:p>
            <a:r>
              <a:rPr lang="en-US" dirty="0" smtClean="0">
                <a:latin typeface="Arial"/>
                <a:cs typeface="Arial"/>
              </a:rPr>
              <a:t>[INSERT NAME AND EMAIL]</a:t>
            </a:r>
          </a:p>
        </p:txBody>
      </p:sp>
    </p:spTree>
    <p:extLst>
      <p:ext uri="{BB962C8B-B14F-4D97-AF65-F5344CB8AC3E}">
        <p14:creationId xmlns:p14="http://schemas.microsoft.com/office/powerpoint/2010/main" val="28286329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51</Words>
  <Application>Microsoft Office PowerPoint</Application>
  <PresentationFormat>Letter Paper (8.5x11 in)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Helvetica</vt:lpstr>
      <vt:lpstr>Office Theme</vt:lpstr>
      <vt:lpstr>PowerPoint Presentation</vt:lpstr>
    </vt:vector>
  </TitlesOfParts>
  <Company>University of Western Ontario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Tiffany Lam</dc:creator>
  <cp:lastModifiedBy>Meaghan Jansen</cp:lastModifiedBy>
  <cp:revision>7</cp:revision>
  <dcterms:created xsi:type="dcterms:W3CDTF">2014-12-09T17:49:22Z</dcterms:created>
  <dcterms:modified xsi:type="dcterms:W3CDTF">2014-12-11T14:51:39Z</dcterms:modified>
</cp:coreProperties>
</file>