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1828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014"/>
      </p:cViewPr>
      <p:guideLst>
        <p:guide orient="horz" pos="57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18288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5736"/>
            <a:ext cx="3679116" cy="1672491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5736"/>
            <a:ext cx="3505200" cy="6167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722260"/>
            <a:ext cx="3313355" cy="4539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1178955"/>
            <a:ext cx="3309803" cy="336168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404487"/>
            <a:ext cx="2133600" cy="200262"/>
          </a:xfrm>
        </p:spPr>
        <p:txBody>
          <a:bodyPr anchor="b"/>
          <a:lstStyle>
            <a:lvl1pPr algn="l">
              <a:defRPr sz="2400"/>
            </a:lvl1pPr>
          </a:lstStyle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1525324"/>
            <a:ext cx="2831592" cy="97367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1525324"/>
            <a:ext cx="643666" cy="9736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706"/>
            <a:ext cx="1484453" cy="127475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274706"/>
            <a:ext cx="5423704" cy="127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773555"/>
            <a:ext cx="6637468" cy="363220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1137920"/>
            <a:ext cx="6637467" cy="40544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616915"/>
            <a:ext cx="3419856" cy="9314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16915"/>
            <a:ext cx="3419856" cy="9314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617603"/>
            <a:ext cx="3057148" cy="17060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793252"/>
            <a:ext cx="3419856" cy="756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617603"/>
            <a:ext cx="3055717" cy="17060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793252"/>
            <a:ext cx="3419856" cy="756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18288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5736"/>
            <a:ext cx="3679116" cy="1672491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5736"/>
            <a:ext cx="3505200" cy="166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2" y="160502"/>
            <a:ext cx="3562257" cy="150625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228407"/>
            <a:ext cx="3090440" cy="137352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1526623"/>
            <a:ext cx="3493664" cy="97367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708649"/>
            <a:ext cx="3304572" cy="390174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1103199"/>
            <a:ext cx="3298784" cy="40477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18288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5736"/>
            <a:ext cx="3679116" cy="1672491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5736"/>
            <a:ext cx="3505200" cy="166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160502"/>
            <a:ext cx="3562257" cy="150625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709574"/>
            <a:ext cx="3300984" cy="390144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185012"/>
            <a:ext cx="3359623" cy="1458163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1102157"/>
            <a:ext cx="3300573" cy="40521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1526623"/>
            <a:ext cx="3493664" cy="97367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18288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88930"/>
            <a:ext cx="8229600" cy="164950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5736"/>
            <a:ext cx="3679116" cy="186465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5736"/>
            <a:ext cx="3505200" cy="166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274044"/>
            <a:ext cx="7024744" cy="304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619641"/>
            <a:ext cx="6777317" cy="93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59865"/>
            <a:ext cx="213360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69BD18A-B5EA-42DC-8C6F-F5519BC93ACC}" type="datetimeFigureOut">
              <a:rPr lang="en-US" smtClean="0"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1560576"/>
            <a:ext cx="3502152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59864"/>
            <a:ext cx="1332156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Desktop\EWS Network\Pictures\EmployeeWellness_Logo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79158"/>
            <a:ext cx="2309542" cy="140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http://www.riverwinds.org/vertical/Sites/%7B0460D846-0EF2-424D-A420-FD2DA420D0FE%7D/uploads/treadmil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386" y="76200"/>
            <a:ext cx="1608138" cy="160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24400" y="7937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FIBERNETICS STEP CHALLENGE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9971" y="7620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6,000-10,000 Steps Daily!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October 1st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31st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231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11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PowerPoint Presentation</vt:lpstr>
    </vt:vector>
  </TitlesOfParts>
  <Company>lbcc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Garth Jansen</dc:creator>
  <cp:lastModifiedBy>Garth Jansen</cp:lastModifiedBy>
  <cp:revision>2</cp:revision>
  <dcterms:created xsi:type="dcterms:W3CDTF">2012-07-05T13:21:41Z</dcterms:created>
  <dcterms:modified xsi:type="dcterms:W3CDTF">2012-09-14T14:31:39Z</dcterms:modified>
</cp:coreProperties>
</file>