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8" r:id="rId2"/>
  </p:sldIdLst>
  <p:sldSz cx="27432000" cy="5486400"/>
  <p:notesSz cx="6858000" cy="9144000"/>
  <p:defaultTextStyle>
    <a:defPPr>
      <a:defRPr lang="en-US"/>
    </a:defPPr>
    <a:lvl1pPr marL="0" algn="l" defTabSz="27432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1pPr>
    <a:lvl2pPr marL="1371600" algn="l" defTabSz="27432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2pPr>
    <a:lvl3pPr marL="2743200" algn="l" defTabSz="27432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3pPr>
    <a:lvl4pPr marL="4114800" algn="l" defTabSz="27432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4pPr>
    <a:lvl5pPr marL="5486400" algn="l" defTabSz="27432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5pPr>
    <a:lvl6pPr marL="6858000" algn="l" defTabSz="27432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6pPr>
    <a:lvl7pPr marL="8229600" algn="l" defTabSz="27432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7pPr>
    <a:lvl8pPr marL="9601200" algn="l" defTabSz="27432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8pPr>
    <a:lvl9pPr marL="10972800" algn="l" defTabSz="27432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1E1E"/>
    <a:srgbClr val="000066"/>
    <a:srgbClr val="CC9900"/>
    <a:srgbClr val="D4302C"/>
    <a:srgbClr val="3278CC"/>
    <a:srgbClr val="3E6CA4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3134" autoAdjust="0"/>
  </p:normalViewPr>
  <p:slideViewPr>
    <p:cSldViewPr>
      <p:cViewPr>
        <p:scale>
          <a:sx n="80" d="100"/>
          <a:sy n="80" d="100"/>
        </p:scale>
        <p:origin x="-72" y="-156"/>
      </p:cViewPr>
      <p:guideLst>
        <p:guide orient="horz" pos="1728"/>
        <p:guide pos="8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704341"/>
            <a:ext cx="23317200" cy="1176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108960"/>
            <a:ext cx="19202400" cy="1402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85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601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888200" y="219713"/>
            <a:ext cx="6172200" cy="46812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19713"/>
            <a:ext cx="18059400" cy="46812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3525519"/>
            <a:ext cx="23317200" cy="1089660"/>
          </a:xfrm>
        </p:spPr>
        <p:txBody>
          <a:bodyPr anchor="t"/>
          <a:lstStyle>
            <a:lvl1pPr algn="l">
              <a:defRPr sz="12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2325372"/>
            <a:ext cx="23317200" cy="1200150"/>
          </a:xfrm>
        </p:spPr>
        <p:txBody>
          <a:bodyPr anchor="b"/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1pPr>
            <a:lvl2pPr marL="13716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2pPr>
            <a:lvl3pPr marL="27432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3pPr>
            <a:lvl4pPr marL="411480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4pPr>
            <a:lvl5pPr marL="548640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5pPr>
            <a:lvl6pPr marL="685800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6pPr>
            <a:lvl7pPr marL="822960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7pPr>
            <a:lvl8pPr marL="960120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280162"/>
            <a:ext cx="12115800" cy="3620769"/>
          </a:xfrm>
        </p:spPr>
        <p:txBody>
          <a:bodyPr/>
          <a:lstStyle>
            <a:lvl1pPr>
              <a:defRPr sz="8400"/>
            </a:lvl1pPr>
            <a:lvl2pPr>
              <a:defRPr sz="7200"/>
            </a:lvl2pPr>
            <a:lvl3pPr>
              <a:defRPr sz="60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44600" y="1280162"/>
            <a:ext cx="12115800" cy="3620769"/>
          </a:xfrm>
        </p:spPr>
        <p:txBody>
          <a:bodyPr/>
          <a:lstStyle>
            <a:lvl1pPr>
              <a:defRPr sz="8400"/>
            </a:lvl1pPr>
            <a:lvl2pPr>
              <a:defRPr sz="7200"/>
            </a:lvl2pPr>
            <a:lvl3pPr>
              <a:defRPr sz="60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228094"/>
            <a:ext cx="12120564" cy="511809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1739903"/>
            <a:ext cx="12120564" cy="3161031"/>
          </a:xfrm>
        </p:spPr>
        <p:txBody>
          <a:bodyPr/>
          <a:lstStyle>
            <a:lvl1pPr>
              <a:defRPr sz="7200"/>
            </a:lvl1pPr>
            <a:lvl2pPr>
              <a:defRPr sz="6000"/>
            </a:lvl2pPr>
            <a:lvl3pPr>
              <a:defRPr sz="54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80" y="1228094"/>
            <a:ext cx="12125325" cy="511809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80" y="1739903"/>
            <a:ext cx="12125325" cy="3161031"/>
          </a:xfrm>
        </p:spPr>
        <p:txBody>
          <a:bodyPr/>
          <a:lstStyle>
            <a:lvl1pPr>
              <a:defRPr sz="7200"/>
            </a:lvl1pPr>
            <a:lvl2pPr>
              <a:defRPr sz="6000"/>
            </a:lvl2pPr>
            <a:lvl3pPr>
              <a:defRPr sz="54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5" y="218439"/>
            <a:ext cx="9024939" cy="92964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218442"/>
            <a:ext cx="15335250" cy="4682490"/>
          </a:xfrm>
        </p:spPr>
        <p:txBody>
          <a:bodyPr/>
          <a:lstStyle>
            <a:lvl1pPr>
              <a:defRPr sz="9600"/>
            </a:lvl1pPr>
            <a:lvl2pPr>
              <a:defRPr sz="8400"/>
            </a:lvl2pPr>
            <a:lvl3pPr>
              <a:defRPr sz="72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5" y="1148082"/>
            <a:ext cx="9024939" cy="3752850"/>
          </a:xfrm>
        </p:spPr>
        <p:txBody>
          <a:bodyPr/>
          <a:lstStyle>
            <a:lvl1pPr marL="0" indent="0">
              <a:buNone/>
              <a:defRPr sz="4200"/>
            </a:lvl1pPr>
            <a:lvl2pPr marL="1371600" indent="0">
              <a:buNone/>
              <a:defRPr sz="3600"/>
            </a:lvl2pPr>
            <a:lvl3pPr marL="2743200" indent="0">
              <a:buNone/>
              <a:defRPr sz="3000"/>
            </a:lvl3pPr>
            <a:lvl4pPr marL="4114800" indent="0">
              <a:buNone/>
              <a:defRPr sz="2700"/>
            </a:lvl4pPr>
            <a:lvl5pPr marL="5486400" indent="0">
              <a:buNone/>
              <a:defRPr sz="2700"/>
            </a:lvl5pPr>
            <a:lvl6pPr marL="6858000" indent="0">
              <a:buNone/>
              <a:defRPr sz="2700"/>
            </a:lvl6pPr>
            <a:lvl7pPr marL="8229600" indent="0">
              <a:buNone/>
              <a:defRPr sz="2700"/>
            </a:lvl7pPr>
            <a:lvl8pPr marL="9601200" indent="0">
              <a:buNone/>
              <a:defRPr sz="2700"/>
            </a:lvl8pPr>
            <a:lvl9pPr marL="10972800" indent="0">
              <a:buNone/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4" y="3840480"/>
            <a:ext cx="16459200" cy="45339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4" y="490221"/>
            <a:ext cx="16459200" cy="3291840"/>
          </a:xfrm>
        </p:spPr>
        <p:txBody>
          <a:bodyPr/>
          <a:lstStyle>
            <a:lvl1pPr marL="0" indent="0">
              <a:buNone/>
              <a:defRPr sz="9600"/>
            </a:lvl1pPr>
            <a:lvl2pPr marL="1371600" indent="0">
              <a:buNone/>
              <a:defRPr sz="8400"/>
            </a:lvl2pPr>
            <a:lvl3pPr marL="2743200" indent="0">
              <a:buNone/>
              <a:defRPr sz="7200"/>
            </a:lvl3pPr>
            <a:lvl4pPr marL="4114800" indent="0">
              <a:buNone/>
              <a:defRPr sz="6000"/>
            </a:lvl4pPr>
            <a:lvl5pPr marL="5486400" indent="0">
              <a:buNone/>
              <a:defRPr sz="6000"/>
            </a:lvl5pPr>
            <a:lvl6pPr marL="6858000" indent="0">
              <a:buNone/>
              <a:defRPr sz="6000"/>
            </a:lvl6pPr>
            <a:lvl7pPr marL="8229600" indent="0">
              <a:buNone/>
              <a:defRPr sz="6000"/>
            </a:lvl7pPr>
            <a:lvl8pPr marL="9601200" indent="0">
              <a:buNone/>
              <a:defRPr sz="6000"/>
            </a:lvl8pPr>
            <a:lvl9pPr marL="10972800" indent="0">
              <a:buNone/>
              <a:defRPr sz="6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4" y="4293870"/>
            <a:ext cx="16459200" cy="643890"/>
          </a:xfrm>
        </p:spPr>
        <p:txBody>
          <a:bodyPr/>
          <a:lstStyle>
            <a:lvl1pPr marL="0" indent="0">
              <a:buNone/>
              <a:defRPr sz="4200"/>
            </a:lvl1pPr>
            <a:lvl2pPr marL="1371600" indent="0">
              <a:buNone/>
              <a:defRPr sz="3600"/>
            </a:lvl2pPr>
            <a:lvl3pPr marL="2743200" indent="0">
              <a:buNone/>
              <a:defRPr sz="3000"/>
            </a:lvl3pPr>
            <a:lvl4pPr marL="4114800" indent="0">
              <a:buNone/>
              <a:defRPr sz="2700"/>
            </a:lvl4pPr>
            <a:lvl5pPr marL="5486400" indent="0">
              <a:buNone/>
              <a:defRPr sz="2700"/>
            </a:lvl5pPr>
            <a:lvl6pPr marL="6858000" indent="0">
              <a:buNone/>
              <a:defRPr sz="2700"/>
            </a:lvl6pPr>
            <a:lvl7pPr marL="8229600" indent="0">
              <a:buNone/>
              <a:defRPr sz="2700"/>
            </a:lvl7pPr>
            <a:lvl8pPr marL="9601200" indent="0">
              <a:buNone/>
              <a:defRPr sz="2700"/>
            </a:lvl8pPr>
            <a:lvl9pPr marL="10972800" indent="0">
              <a:buNone/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D18A-B5EA-42DC-8C6F-F5519BC93ACC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5DE4-525A-4A1E-8EE2-22EB56B1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219711"/>
            <a:ext cx="24688800" cy="914400"/>
          </a:xfrm>
          <a:prstGeom prst="rect">
            <a:avLst/>
          </a:prstGeom>
        </p:spPr>
        <p:txBody>
          <a:bodyPr vert="horz" lIns="274320" tIns="137160" rIns="274320" bIns="13716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280162"/>
            <a:ext cx="24688800" cy="3620769"/>
          </a:xfrm>
          <a:prstGeom prst="rect">
            <a:avLst/>
          </a:prstGeom>
        </p:spPr>
        <p:txBody>
          <a:bodyPr vert="horz" lIns="274320" tIns="137160" rIns="274320" bIns="13716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71600" y="5085083"/>
            <a:ext cx="6400800" cy="292101"/>
          </a:xfrm>
          <a:prstGeom prst="rect">
            <a:avLst/>
          </a:prstGeom>
        </p:spPr>
        <p:txBody>
          <a:bodyPr vert="horz" lIns="274320" tIns="137160" rIns="274320" bIns="13716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BD18A-B5EA-42DC-8C6F-F5519BC93ACC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72600" y="5085083"/>
            <a:ext cx="8686800" cy="292101"/>
          </a:xfrm>
          <a:prstGeom prst="rect">
            <a:avLst/>
          </a:prstGeom>
        </p:spPr>
        <p:txBody>
          <a:bodyPr vert="horz" lIns="274320" tIns="137160" rIns="274320" bIns="137160" rtlCol="0" anchor="ctr"/>
          <a:lstStyle>
            <a:lvl1pPr algn="ct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659600" y="5085083"/>
            <a:ext cx="6400800" cy="292101"/>
          </a:xfrm>
          <a:prstGeom prst="rect">
            <a:avLst/>
          </a:prstGeom>
        </p:spPr>
        <p:txBody>
          <a:bodyPr vert="horz" lIns="274320" tIns="137160" rIns="274320" bIns="137160" rtlCol="0" anchor="ctr"/>
          <a:lstStyle>
            <a:lvl1pPr algn="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B5DE4-525A-4A1E-8EE2-22EB56B1A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2743200" rtl="0" eaLnBrk="1" latinLnBrk="0" hangingPunct="1"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28700" indent="-1028700" algn="l" defTabSz="27432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1pPr>
      <a:lvl2pPr marL="2228850" indent="-857250" algn="l" defTabSz="2743200" rtl="0" eaLnBrk="1" latinLnBrk="0" hangingPunct="1">
        <a:spcBef>
          <a:spcPct val="20000"/>
        </a:spcBef>
        <a:buFont typeface="Arial" pitchFamily="34" charset="0"/>
        <a:buChar char="–"/>
        <a:defRPr sz="84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spcBef>
          <a:spcPct val="20000"/>
        </a:spcBef>
        <a:buFont typeface="Arial" pitchFamily="34" charset="0"/>
        <a:buChar char="–"/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spcBef>
          <a:spcPct val="20000"/>
        </a:spcBef>
        <a:buFont typeface="Arial" pitchFamily="34" charset="0"/>
        <a:buChar char="»"/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" descr="data:image/jpeg;base64,/9j/4AAQSkZJRgABAQAAAQABAAD/2wCEAAkGBhQSERUUEhQWFRUWGBgZGBcXGBYeGBobGBkYHB4aGRwaHyYfHx0lGhgZHy8gIycpLSwsGB4xNTAqNScrLCkBCQoKDgwOGg8PGiwkHyQsLCk1NSw1LCo0Mi81LSwsNDUsLC4sLCktLywtLCwpLC8sKSosKSwtLCwsLCwpLCwsLP/AABEIAOEA4QMBIgACEQEDEQH/xAAcAAEAAgMBAQEAAAAAAAAAAAAABQYDBAcCCAH/xABNEAACAQMDAQUEBgYGBggHAAABAgMABBEFEiExBhNBUWEHIjJxFEJSgZGhIzNicpKxFSRzgqKyF1NUY9HwCDREg5OUwdIWQ6OzwtPx/8QAGwEBAAIDAQEAAAAAAAAAAAAAAAEFAgMEBgf/xAA3EQACAQMCAgcHAwMFAQAAAAAAAQIDBBEhMRJBBRMiUXGBoRRhkcHR4fAVMrFDcoIjJEJSwgb/2gAMAwEAAhEDEQA/AO40pSgFKUoBSlKAUpSgFKUoBSlKAUpSgFKUoBSlKAUpSgFKUoBSlKAUpSgFKUoBSlKAUpSgFKUoBSlKAUpUF2y7VJYW5kI3yMdkMfjJIeg9FHVj4AH0qG8asEnqOqw26b55Y4k6bpHVVz5ZYgZrR07tjZXDBYbuCRicBVlQsfkuc/lXEbqSSeTv7p++mP1iPdQfZiXoij05PU5Naup2MUiHvQMD6xwCvqG8Kqn0pDjwotrv+x2K0ljLep9C6nqsVtE0s8ixxqMlmOAP+JPgByfCuYa57YZ5CRYQKkY/+fdbhkeaxAggeOWP3CqBZtcyIil5rxYj+iaVisKDzXdks3huAOBwCK2b63eKPvLi4WJRjIijBOT4BnySf7o6GrPqLyss0YYj3y0/nX0OJ17ek8VJZfctf4L97MvaLd3U4iukMkUu/ubkQtGjPHy0YPKkbQxB4I2EHOeOpVyn2L2cUEtzEGdiypLExc7Gif4tqDCZWQckDOJF+/q1bZU5U3wS3REZqa4o7MUpSsTIUpSgFKUoBSlKAUpSgFKUoBSlKAUpSgFKUoBSlKAVqanetFHvSJ5iCMpHt3Y8SNxAOPIcmtulZRaTy1kEfpWuw3GRG3vr8UbgrIn7yNhh88Y8jXM/a32XvbiZJYmZsutvbwxYDBWUySyvIx2oT3ZXjwVMkciusmFSwYqNwBAOBkA9QD1r3UVFCWiWnv1CbR80vJcLKbYwbJlLLmR8x4QLk7+sjDcMhfxqRXSooh3ty4dl53SYCKf2E+EH15b1roHtg015Iop4XhEloJZGDsd/dsmH2IPiOMNgkfCPOqh2A7NRXVzJcTfpxBsVDIdwMjDeW2/CAqlcAADLE9QKm0dpZ6qnmbzq9ktDXXpXF3Lh48Q/kWEdzdjNpFiM/wDaJ8pFjzRfjceoAHrVH+mW0t6w1C7eS3icgLHGR3hHUgKSFTIxuyWIx0zkdqi0saneXEMzP9Fte7RolJUTSuu894RyY1UoNmcE5J6Cp/V9Is7SylIso3ijRmMMcMZ3ADJGMYPqT8631rytX/e9O5EU7SjbvEFlrmyjditNMU5GkfRJYXj39/Mh3wB24i3ph5AdhOxiGXYNxHu5v2japcC4a2uxEX2d7HLCHVHQNtYMjlirKSvRmBDjpjFcq9nmrXNlD39pZNcWl3JK/co36S3KOyKNx+NSigZI6jr9rd0zszqJv7nUITFYtce73cn6dwp2kk490EsgOM8ZI4wK5cnTwSk9EdmpXNb3tTqWmqJbow3lsCBK0cZjmjUkDftBKMoz069ORyR0iOQMAynIIBBHQg9DRPJjKLi8M9UpSpMRSlKAUpSgFKUoBSlKAUpSgFKUoBSlKAUpSgBNV+bt7ZKcd+GPkiyP/kU1YKYrbTdNfvTfg8fJkPJH6NrkV0heLfgHB3o6HOM/XAzwfCq77Vr6WOxURSmESzwwyTDgxxyNhnByMeAz5E/OrbNcom0MyruO1dxA3MfAZ6n0FeL6wjmjaOZFkjcYZGAKkeoPrzWM8ZzFYXv19cIlFGg7A6f3YUWkLr9oqGc58TIcsc+ea3tC7N29mrrbR92rtuYBmIzgDjcTjgdBVT1nsBpg1OG0itghETXMpEk3KhtiRgFyAC5LHgcKAOpq/KuBgeFc0tCxpNSWcYIK4025gumurJoyZQi3EE24JJ3YIV1dQSjhTt6EEYz0rBrvbW/CpEIILeWYsqbZTcTHA5McfdxpkZB3SOEX63kbLXgwruDbRuAIDYG4A4JAPXBIHHoKKTREqEZPJEaJb/Q7dUneKNFwE97zyT3kj7Q7sxZiQq8k8VMowIyDkHoRyPxqP7QaDFeW7wTDKuOoxlSOjLnxB/4dCap1jpemWw7rVbCKFl4F0qObebybK57pz4o2Oeh6USyJzdPZaE37RdRVLGWLrLcjuIo8jc7y+4MD0zn7vWuhWsOxFUfVUL+AxXMNMk0a2Yz6Zam5nHCmITMq58TLMe6i+eQecAc1b9B7Ziaf6NPBJbXGwyKjlGR0BwTHIhKkjIyDgjNbEsHJUk564J69vUhjaSV1REGWZiAoHmSa0ND7V2l5n6NPHKV+JVb3h6lT7wHrioftNKJr2C3J9yFPpUg8C+7ZAD5gMJXx9qND4VEdrNO72S2EDGG6LkpcIBvjjRcyE/aUgqm08bpFPhRyw8ExpOUeI6LSudaX2z/o+ae3v7mSWNFhkjmaF2ZRJ3gZZmiTaAGQFSQOGPXHHQoZldQykMrAEEHIIIyCD4gisjU008M90pShApSlAKUpQClKUApSlAKUpQClKUArzIDg4IBxwSMjPqMjP4iortT2qg0+3ae4bCjhVHLux6Ig8WP4DBJwBXLdZ7Y6jcqZHnTS7X6owDOR4bmbG1j5Lg+GD46qlaFLWT/PA01a9OiszePzktzqNh2cVZe/mZp58YEjgYQHwiQe6g+WSfEmpivmeDRBeOTbrqWot0MpfZFn+0ccffU7aexnUCA8TfQ28mvHZhx/uosef1vGs3cTrPLT88L05fAinV4tovHv0+efQserSCLtSuT+vssL8wWOP/omrdqt53UMkniqkgebYwo+9sD765R2w7C6hpywahJeNePbOvDByVTJJ95mLFM8Hy31dNYvBqekSSWZLM6B0X6weJlk7sj7WU249R4EGsZLUsqE+y0W3FKrujdozdqtxb/pEZQskG5FkhkBJbO4DJ52kMyjCAjOalzqI3lAkpYZ57qTYcDPDkBOenLYzWGDqUkzbpXlHyAcEHAyDjIz4HBIz8jVY1ztSzT/AEGwMb3jDkuyhIBxlmB5dwDkRqCfEjHBJZEpKKyyP9pj2tzD9Elv47Zw6Oyn3iRg4VlBB8Qw58B6V+Q2rWln9Ltw5Sztu5t5JlbLd9Kne3BThu7RACuQMgN9UKT0Dsp2XjsYO7VmkdiXllf45ZG+J2/9B4ADr1MyygjB5B8K2pYK+dTi5HNdV7O2oKtJZyXzSD3pj3cj+GCTJIuAckgRjaOgAGBUXpHY6eC6aeyxbwmIosF1vk2s7KzGNY5PcUlI+rZ4PGNtROsJeW09+bG5Fvb208EZt2XvFjScR7ZE3hgqlmJ2rjAzgYAFbG3Wf9vi/wDLx/8Asrnq14UdJvGTVWv7ag11rwScGmzSNc2YjH0y6TNxcsy913Lb41eJc72CJlRHtGGPvMQdzdSsLJYYo4k+GNFRc+SgAfkK597LIp3ubuS8k76eIRwq4G1BG6iQhUUBeWxk4z7vWuk1vg1KKkuZPWqqlKO3IUpSsyBSlKAUpSgFKUoBSlKAUpSgFKVp6xe9zbyy/wCrjd/4FLf+lAcc7W9oVnupryQd5DauYLOL7cwOHkUc5LONoIzgJnGRU7ovs6jCfTtcZHdRvETNi2gXj3SOjN4HOQTx73Uxfs30FZLm0RxlLO1W4xwQZ5yQpI81xIwPmQa3e0+dSvHEpzZ2zlI4vqyypw8kg8QrhkUfsk+JzWqpCnF3NTnovDkl47lSqtOlGV3V3bwvDkl47s2b32nzT+5pFsvdDgXFwGSL/uoxhiPXwx0qPktL2fm61Gc/sW+2BPkdg3MPma29L0y7vS4tTHb28bGPvnUuzMnDCKMFRtUjaWY4yCAODWzf9hL2FGl/pKEqilmE1sFQBRklmR8gYBOcVpl7bXjxRxFev58Dnn+oXEeKGIJ8ufxx9CBXsJZ5LNF3jHq0jyOT/ExqKt+yt3p8pl0yYbGOWt5c7G9M+PoeCPtVY+z2ovPbxyyJsZhnAzgjJwwzzhhhgDzzUjVRG7r0ZvMs8tdSjhf3VvUfbba01efzyKxNrsZfvb3SJ0n+tLaktu9S0To3l8RPz4r3/pMsIgGNtqGARjvO8YZ6D9ZORVkqH7Vhhb94ilmhkim2j6wikVyP4Qa76PSbnJRlFavBc2//ANBUlOMJxWrSyYRrt7qEf6ECwtnGQ4w1xICOCMYCA9c/F5HnNRI0DuoVhuNOgvET4Z7djBdDnO5yf1h9Mmtrstq6Qn6FIwBXm3c8LPA/vRuh6Z2kDb14x1DYtVYV764oVmnjH55nPd9KXlG4kp4xyWNMfnvKR/SHdglNW1WyXoEu7eWUD0DIxXHqB0r1DrcjdO04H70Mq/5gKmO02oNbtBPlu5RyswXPCuuFcgdQrY/GpW2uI5V3RsjqfFSCD+FdH6rJRUnDf3/Y3frU1BTdPKfc/TbzIK01GxhtL9ZNS/pC7vowmEjbLMiMkYUAHkFh7xI+EccHNlrDDZRoSURFJ6lVAJ+eBWYmq29vPaWsLGCq6Qv/AGtxxHGM+uPoSnYRQLu7x1MVqT/Fcj/8fyq71QfZnP3813cIP0JEMMcnhIYjOXZfNQZQuehIOKv1ektIuNCKlvg9ZYxlG3gpb4FKUrpOwUqu6l7Q9OgLLLeQKynayhwzAjqCq5II+VaSe1SxYfomnm/s7W5b8+7xQFvpVOX2mRE8WeoYHj9Dlx8/Os3+ky0AzILqP9+0uh9/EZoC10qsWXtN02Vtou4lYeEu6I/hKFqyQzq6hkYMp5BUgg/IjigPdKUoBSlKAVB9tzmwuYwCzywyxRqOWZ5EZVAH35J6AAk4AJqcqoa5dkapBG/CNbTGI+cgki3gebd3tI9N3rUN4MoLikkUnRNJ1q1Z3hFiDJHDGQ7SsQIQ+3GAOffOeo6ffE23YHWhx9MgQc8AsevP+q8z511SK+jaR41dWkjxvQMCy7hkblHIyPOtOXtNaq0im4hDR/GpkTcvGcYJzn0+6ufgi0ouKwje7K34VFpNLv1KrBp+o6VZGRL5ZVtg0ht/o8YR13F3HefrMnLHd+VTntUvu9itLNchbyTdJ/YwgSMvHQk7B+NbGidmPp6rdX28pIFaK0LMIkTIZTMnAkkPxHdlRwADjNaHbW43avBHj9XaSuPnJMi/yj/OlxN06Mpc8Fff1VSozlT5IxquBgcCv2lY1uFLFQwLDqARkfMV4zc+d7mSlKUIK1fdnZkP9VMTwEktZ3KB4MtyTHwTESefcxz4jpWDTZWCSvZBw1vzc6bK5d0QYzJaSH3mTHO056+q5tlQk4+japY3ifXkW1lA8Vmyqk/usc/h5VcWd11zVCtqnsX9hede1b3Hai9Fnf4/jJO3nSeJWXDxyKCMjgqw6EH0OCDVG132ZIpM1pncDuMDEhWHXarKQy+nP3irR2OhC2cSjw3j8JHqZNcUas7aq1B7P4ldGvUtK0lTeibXjh8zX7Adl7DULNbiI3URyUkjF3P7jr1XO4ZGCGHHRh41Zl9mFkeJBPMv2Jbidk+9S+D9+ajvZAoEN8BwPp8/+SGr48gAySAPM9K9ZCMJJSwu89xTjCSU+Fa6nm3t1RQiKFVRhVUAKAPAAcAVkrVt9UhkYqksbsOoV1J/AHNbVbTcKwX92Ionkb4UVnPyUEn8hWeoPt1KV0y9YdRbT/8A2moDkfZSZ00ayWF+4e6vBE0igb9ryS5IJHxbUwCemKze0bSriwgikt9Rv2keZI1SSfcCWDHwA+z69a1ezC5t9Bh6lpp5vuiMrD/NU/27bvtW0q28Fd52H7mCuf8Aw3/GvPXdxW/U6NCEmotNtfH6YNsUuBtm7faWDqdoYxidY3kuZQSN8ar3Sq4HutukPGRwI2x0q2g1XOyEvf8Af3nhcSbYv7CAsifxN3j/AN+rFXoTUQ3aa1EwWPdab2+pdIJN6+SjerDnHIzVNsezItNa09LQmF5Q8lzFHJIYQiDqN3vYbDjDeIGMVfLy1aSQB4oJISOd+S4PP1ShUjOPEePlUR7MIvpd5e6meUZvo1t/ZR4LMPRm2n57qA6TilftKAUpWhr2tJaW0txICUiQsQuMnHgM4GSeKA360dY0OC7j7u4iWVQQwDDow6Mp6g9eQfE+dQAu728YRhGs4doaSdHjkMgbOEtmGQARyZGUEcADkNWlFrq6XLcwStd3MaLFOh2TTvGsneBleTnCAwlgXI+IjnFASs3s409o1j+ioFUswKl1fLdcurBznjIJPQeQqS0zs1a26oIYIk2DCkINwB5PvH3uSSSc85rdsrxZY0ljOUkVXU4IyrAEHB56EVmoBXINb1YXesCW2UvDDC1vJNxsZ95fCZPvBTwSB1J8ME3T2pa09rpVzJHkOVEakcEGVlTdnwIDEg+YFUKCwuLeKKK1WAoiAHvGkVtwzk+6rA5PPzJqt6RrcFPgW8u8qOla/BS6tYzLK1Ji6m2IzYJ2qTgck4GcAVzbR49LkiUXZAuWy0rOZUbexJPPAx+VdKt920d5t3Y97bnbn0zzivNzZpIMSIrjyZQR+Brz1Gsqaa18U8HlqFdUk466veLxtn3FQtOyaEZsdRmX0Eiyp/CCPzrOZ9UtuWWK8QddnuS488fD9wBrbu/Z7ZOciLu28GiZlI+QB2/lWFey91D/ANWvpCPsXCiQfLd1A+Qro66E95J/3L5rU6uvpz3kn/fH/wBR1JTs92jjvEZkDqyHa6OpDK3kfD/nnFZNdU7IyvxLcWpX5i4ir90LTTBAqMQX5aRh9Z3JZz/ETj0xWbUrZnQCNgrLJE4LAkZjlSTkAjIOzHUda54ShCupR/amv5OWE6cLlSjpFSXv0yafZRgbWMjoS5HyMj4rdv8AUEhTc5x4AAEsx+yqjlj6CsejaYLeBIQxYIMbjgE8k5wPnWWZY0JlfapAwXYgYHlk9BmsKkozqylybZrqyjOtKW6bb9SA7OPqSrMsbrZwzTyTZ2q1z74UY5yicKPUEn0rcbshA5DXBluXH17iWSQ/gTt/AVgufaBYo23vwx/YV2/NQRUnpOuwXSloJFcDrjIIz0yDgj8K661e6ccvMY+aO6vc3rinJSjH3ZS+P3K92r7KW0dtJNCgglhXekkeVYMvI+E+J4++uv8AYbUJJ9OtZZs948MZYnqx2j3v73xffXI+3jmY21ih9+6mRGx1CBhkkfMg/wB013S3gVFVFACqAqgdAAMAfhVx0ZxujxTecvQvuh+sdDim28vTPcZKrvtEtnk0u8WMZYwSYHPOBkgY8cA4HnirFSrMuDgPs61OO5v7BIyStpYNu4PEjNh+uOPfUZ5FYu1ust/S19InLw2q20OP9ZOUTj1Heyn+7U92PgibtBqksKLHHEBDtRQq53KHPAAyXhY+uTXnsX2BkvI31BLlYzdzPMFe2SXb3c0uwqWcYPj08qoKUOs6WqT/AOkIx+OptelNIvOl6ctvBFCvwxIqD+6AM/fjP31tVWdd7M3ttby3EmsMEiRnOLS3Gdozgc9T0HqRXIdP7ealczJDBdTd5I4REIjIO44GWCjHqduPHir81HXPaPrTQWTLFkz3BEEKj4i0nBx6hc49StXTsjoC2VlBbLj9EgDEeLnl2+9yx++qn2P9mc8c8V1qV211NEG7pOTHEzcFgTyxx+yPyBrolAKUpQCoDtHZJeRoiNDKY5UkMTt7kmwn3X25IHO4cEZVcgjNYu2k4YW9vuO64njBjGcyRIweUE8YURglsnkArzuwfzWux6N3ElrFBFNbyB422bRgKylCYxu2ndyvTgeVAef/AI1it3kive6tWjRHQd7uEituH6IbFZiChUqqk8jzFROua4txDcLa2d6bm6h7gFraeMD3ZAheSQCNVUyM2c558asvZrUjdwJNJGiyK8yEKd6hopXiYoxAOCUyOBwRWv227Vpp9t3rAF2ZY4lOcNI+cbiOigAsT5Kcc4qUsvCIbwssltKtO6gii4/RxonAwPdUDgeA4rar571OR55RLNdzfSAfcdZGQRsRnbEinaowM7epHUnrU3qHtGu7i0S2RzDcIGW6nUYOFxs7rwDSKd5I+HHHUV3T6PrQaWM5005P3lfT6SoTUnlrGuvNd6Oo9ruzy31lPbMcd6hAP2WGGVvucKcelcp0llnU217Gv0q292SNwM5HHeL5qwwcjjnyxnofZTtpbvY2rzXcAlaCIybpog28ou7ILcHdnitPtXbaXfhS93BHMn6qeOeISp6Z3e8vJyp45PQ81S3Vsq8cZw1szO9tFcwwnhrZle0pXCbXijiA4VY3LDHP7C4/Ot2qfqfaSbTyFnltr6InCzW80QlP70O7Of3ePWpOTXzLHFHCjrc3J2QxSAB1zkd66jOEUAuT5CvOVbKtGai1u+X5k8nW6PuI1FFx3emNfv8AE9wdsbVkD72VD0d45VTrj4mUL19amqgu2Cp3ljo1r70VpsmuW/cGVVv2mJLEebr5HE7U31vTt5qMGzLpK1pW01Cm29MvIr8dwASSABySegHrUFq/a+OJxDErXFweFhhG5s/tYzt/M+lbem+y271DEmqymGLqLSA8/wDePyM+gz14K9Km26Pq1tXovzYWnRda41fZj3v5IhL7t0ZJPo+mxNdznxUExr6kjqPXIX9qpPRPYlPdMJtYuGbnIgjbgehb4V+SD+9XVdD7PW9nEIraJYk8lHJPmxPLH1JJqRr0NvaUqC7K17z1drY0bZdha973I3RezttaIEtoUiUDHujk/vN8TH1JJrm/tZ0i3iura5WWO3eV+4uDuK7oypcPIIyrkAoASCCQQMjitz2xWl6oW5inlFnGgE8ULsknLHMmVGWXBUFc8AZ8yKRY6fCgDRIvIyGAySDznceT95q6tLD2vPaSS8/Q0399G2SUoN5+H55DstqdsNctu5jSWGISd09raSoXd0AJcSM8jBMn3ixx16Gu+XmpxRDMsqRj9t1X/MR5V88Jq0CzmR7i5V0SVe5gZ43kw6KkKuBk944d3ZcgKiD4s1+DSbeY27CA+7BmZ5Vfe9xI25gd/LLGBtDEc7vHGaxjaSqVuqp664ybZXkadBVamjxnGTuqdudPL7Be2pY9AJouvTHxdfTrU1JIFBJ4AGT8hXzdr1jD3JQQqzye5EiIN7SH4Qu0Zzn/AJ5rsGq77Ls+6yn9LFZbCc5/Sd0E6+Pvkc1F3a+zTUHJMmyu/aoOai1rg5h2FvimmatfscNK0mD+1tJH+Oeu0di9O+j6faxYwUgjB/e2At/iJrjtnpm3QbG2xg311ErfKSUsD/AiV3sV5voztzr1u+bXlFJfUsZ7Je45R7fe0yRQwWjE7Z5A8wXG7uYyDgA45Z8YP+7NRPsH7NCae41N0VAWZIEAAVS3LlQBwApCA+r1Ve2naVr+8ue5R3a5ljtLZ8e4I425CN4mRyCQOgY5619CdmdBSytIbaP4YkC5+0erN82Ylvvqzj2pN420/PPTyMCUpSlbSBSlKA0dZ0WK6j7uZdwyGU5IZWHRkZSGVh5qQarGl6dqEyQwXJMUUQKzyd6TNcsAwBjaJgY4ycNkkP0GBjJutKA17CwjgjSKJAkaAKqqOABVQ7f6cLm6sLeT9XKbxT++bWQKfuDOQfAgVZ4u0Fu1w1ssqmZRkx556An0JAZSQOQGUnGRUD7RZgIojES13DKs9vEoZnkMeQy7VBYI0bOhboNwyaA53ZdoJVsJbFoE3PI/eSlvgYSe+CmMl0dSqHOMKh4xgxE2u26OVaVFbPvDPj6+vhVp7ZW8cqJqNq/9XuwodlxmOUjarnqATgRtno6r9o1VdKtoVvoxcWS3KS/ou7igG4LFHkSrtfl/iDggZVVOS2av6Vz1NDraMctvtZ5P7nnKtr19fqa0sJLs45r7fc/NL0u1l0S3KW0Mtx9PW33YVWk3OzKjS9QpRlGflUsvsuuWI26Taxn7Ul0XX8FGax6z2akKXEejKtxbzSwXEYimVJLOaLIbMb4cE9B8JXAz051n0S/kGJ7HVJgeqyXrMvH4V5mtFN5w34PHzRcV6aeG1J+Dx80jNc6CLIn6TfaZYEDkWsTSz48iG94HwzW72eu1i7w6XBN3sow+o32C+P8AdR9WHiM4GQN2cCoyx7N3sbf1XQwjDo8sikj73Ix9zVLRezbWrw/1q5jtIz1WIkt+CYz98lc3DV/pQUfe9X6Z9WcyhW/owUM85av0z6s1f6StNLRleQyTSMXk+tNK7c5byyTxkgdepJzIaZ2T1LVMNNu0+0P1R/1iQfgNgI88dejVcOx/sjstPYSBTNOOe9lwSD5ovwr8+T61dqmlYwhLjn2pd7+hNDo2nTl1lTtS739CE7M9jbTT02WsKpkYZ+sjfvOeTzzjoPACpulfhrvLM/axzzqis7kKqgszHgAAZJJ8gKi+zOsd/FiQjv4iY5lHBDqSCceAbG4eGDUN7U5T9CWLesaTzwxSSv8Aq44y25i/I907AhBIzvxkZrZOm6c3CXIjOmUc27Y6/NqLGQlhbBl7mDA5TIzNIpwHkK5ZUbheByc5y64LSIwm0uJpFORKs8ZUIu0kPvMcYB3ALs5zuyMY5kYOykMxKw3k98/lZiKKBf7Sch1HyVy/kpqasfYjas4kuwXI6RLJMUH7zyMXc+o7tT9gVY+1UqLi6HFp5J+O5U+yVqykrjh123bXht+d5Q7bUlmk7u3SS5k8oUL49S3CgepNWzTfZvfTDMrRWinw/XS/eAVjX+J66jp+mxQRiOGNI0HRUUKo+4Vs1FXpS4qbPHh9SaPRFvT3XF4/QrPZv2fW1m/egNNPjHfTEM4z1CAAKg6/CBweSarvt81Ax6SYx1nmij9eCZP5xgffXSK5b7XB32oaRajkNO0rr+zGUP8AlElVFerwQlUlyTfwLWMUsRisHlrIf0no9mOVtopJWH9nEI4z/Gp/GrV7TNda10+Tu/102IIQOpkl90Y9Qu5v7tV7see/7QX82crbQRW6/NyHb/EjitTt3rCyaiSxzDpkJlcec8qkqPLIjGR6tVPYydr0dGb3xxeLk8r1eDbLtTI32e9m1l1UADMGlxLGvk1xICWb55Lk+RVK7RVN9k2imDTY3k/W3Ja5lPm02CP8GzjzzVyq1oU+qpxg91v4835vUwbyxSlK3EClKUAqr9oO0py8UDFRHgTzqu4xlsBYoVwe8uWyAqYIXcCwOVVrRURD2ZiW6e5yxZjuCE/o0fYI2kRftsiqpY9BnGNzbgKyNPkRUjubLdBxJCbclri2l3EnvH37mdviMyHBYuG3AhmktH7OTHc8jG2DkFkjbfcPjp9IuWyT4+5HgL0DEVa6w3MaupjfBDqwK55Kng+vjjPrUoFRvuyptBK1pH39tNu+k2THO/cAGkhZz8ZA5Rjh/NT159rWhJGhmUCeyDEB3XdJbnxiuUYblKn3dxHlvweW6xpFveQkRSGOeIcLKWZZgvhvXaVcgfWBGcdK2NQ7ORySd8haGbGDLHgFlH1ZFIKyL6MDjPBB5rrhVlazzBpr0a96+upzXFvC4jwz+PNeBwn+g7Z1yIo8HkMgA+8MmPyNW72N6ncG8u7fvZJbSFF294xbu5CR7isecY7zj9kffr9u+yVrbks19b6ezDJWGOTMmRjPcCQhT+0i5rY7P9t47CzWKx0+Zo4xl55jHbRyOQN0haUk+8fPoMAdBW+7u6dxBKMMPmcdnZ1Labc6mY8kddpXHdP9q+p3zlbO2tY0Ue9JK0roG8gybQT6AN55rJqfbzWrcAMmnSO3wxoLjvG/dQsCfn0HjVbhllxxTxk69SuQ3ntR1a2QyXNhb92MZKzgdfDlmJPoAfvpN7dLmJd02kTxoOrF3wPxhAH3mmCVJPZnXqidYubqN0aCJJo+Q6bgkgPgysx2keBU89OfLnq/9Ie2wC1ndDPThCD8juGajZv+kYWDdxp7tjxaTgepCxn+YrKEuF5aT8fzJLOly9m4rkpPNE0FwOpjlKuAD8LPGcMMfzxU5JGGGGAIPUEZH51wGD25apdsyWsNshCliT9UDxLSSBB1A5HjUBr3bjVmUb9Qy7dIrR0JA8dzQDA/iJNZTqSnhN6Lb3eGSNE8H02zJGvO1FUegUD+Qqu6l7TdMg/WXsPyRu8P4R7jXB7NrcKJbtLq9nxk9+4SJT5Zd9xx5kc+VQ1vOI5WkZLDcxyA+WRB4KsaHZgebAn16514HE+47lce3nTQCU+kShepSE4646uVx1HXzrFF7drZ+Y7O/ceawoR8+JK45qHauSVkMtxA6p8EPdP3AI+sUXgn94Gvd525uZyqyXETRAYMKGSFW9GYAHHpuxTQjMu47Lae3vTHOHaaI9D3kR469dhb/k1E/wBLQX/aGOeCRZIbeyJ3r03M7gg+IO2TocHiqBpfaOKWaO2u4vo9qcCOOHAiYk9ZnHvOpJ8Gxnrnk1I9nJRBY61dqoQO7QRhQAFyWUBQOmO+T+Gqvpdv2SUI7yxBf5NL5mdKTctV7y0+yXtPbRWuoXk0saySzzTGPened2q7hhCc8lnA45qAtdPe7S1gk/W6pctc3GPCEHvGA8hsCYHnxVdt+wlsLOGa7vFg7xN6qI1LndyPrbn4x0HjirZ7K+0DNq6C8Vg72zQ20hQorhX3FgpHBZV6jHw4xzxvrW0pOnFfti8vyWnrr5CNRPJ3VEAAAGAOAB0FftKV2AUpSgFKUoBSlKAVG6voEdwUZ96vHnZJG7I67sZwVPQ4HByOKkq8ySBQSTgAZJPQAeNZwnKD4ovDG5Fz3sOn2xe4nIjXOZJn3MScnGepPkoGeK5J209tsk6FNP8A6vGcg3M2A7f2K8kfvYJ5+qRVY7SdoptVu1cjOcmCNv1cEOf1jgdXbAPzwOgAqCsOyz6heyRRNhYgQ8rknO1tuQBxknoowAB16kw25PLIbSWWeNJ1VonZ4r1RKxy0kkKMxPn3koLfnWfUbi8uXRpLiO5CHKqxXZn1QDbUrqHsacIxt7lJnTrHt2nP2QQzYbyBxVK0DQpLu5S3TCsxPLZwoUEknx4ANRhrQwUoS7SLbc9p9W2BFKog4AhWJOPIFcFR+7itmx7bX0AIjsoAT8TYlZ2Pm7GUsx/eJrFeey1xvW1vEnmi5eEe649Bh25+ePnVa7MaNNe3Qt1lKE7ixYtwF68ZyT4Y/lU6mP8AptFhg7UXve99LarPMCdjS7tkf9nGrBV/e+L1rU1bX9QuZA02wIpyIiUEPH2kLe//AHs141PsYDBLNa3i3SwfrV2ujqOecMTkcE/IHGcVGdluyrXhlJkWKOFN8jsCcDnoo5JwrH7qakrg3JnVu1t7Ouya9jjTGCsRxn0IjGSPTOKhjdwiIRNNNIikkRqNqZPU4Pj69cY8q2tb7FiK1W7guFngZtudjI4OSPhbPGQR18qmeyXZu3bTzc/Rnvpu8KNEsjLsXHXC8njnoc7hjoaYbHFGKykVM6rEv6u3T5yEv+R4r8fV7hlJBYIOuwYUfeBxU92/7IJbSQGBXX6Qu7uG9542933cjk8tjx5U8mrHpfbm1hit9s8kaww7JLJYciWTBDEueOWOefLzJFMd4c9E4o5a8pbqSfmc1L2/Yy9kTelrMVxkHYeR5gHk/dWzDpE0Lx3jQZiEokMY6hVYNhhjIUjgH8fDN41TtdaXUsU66lcWoUDdCI5OSDk52ZXJ6HO4cfdUJImcpLZHKLi3aNijqyMOCrAgg+oPIq4dlvZlLdwCdpUhRiRHuBJbBIz1GBkEeJ4PFZe3upf0lKZ7eFhFDGQZWGC+Dn8ADwMk4yeOlSmlfRdS0+3t5blbaS2Y5DFQHU55AZlByMc5yCDxg1KSyYylLhT2K7d6A9lctazMkid2ZG25xjaSCMgFW4H41ZtSt+60CwtywRryfe7MQBtJJ3MTxgAxHJ8qhO092J7y/kjO4ZSGPBBB+FPdI4IO386tvbWbu9RsLZIXuVsrcfo41yS7DaobggL7kZJI8aqb1dZc0KXLicn/AIrT1aN0G1Tcnvgk9LksYj/UreS6ccd6iF+nAzPMQg4A+FselYu0C3T3GnzSxxQlLyARors8xMjjILAKuMJyBn517mW8ljaW+uBp9uOkcLL3mP2pTnBx0VOT5Dxz+zPsMJ75dQ7p47aIH6OZSTLO5BHfPuyQo6gcD4ceObhvQ5Kccyz9ztFKUrWdYpSlAKUpQClKUArQ1+wM9rPCpwZYpIwfIujKP51v0oD5a7L3wimXeNveosXPG2WIkbD5E/zxX52V18aVqEyTg91JwWAyQN25Hx4jkg455PiMV0P2p+zF+8e7s4jIknNxAnx7hz30Q8W8wOSeecnHNm1RZVCTxpcheA2/u5l8w4Yg58OCM4qU8GMoqSwy4abqemaYJ54LjvTLgiMOGbgkhRgZHLH3n8Pz53pbXcEyX0cZOXZh7pIIb4gQOdrBiM/PFS6vaR+8tmNw/wBbKm0fxO38q3A91fApCkkingraRsw58Hmb3QPwFGzGNNLOdcnr/SlbozzwWKpdSAhpC+Rk4OSABnJAJ+HOOTVQsb4oRcpcFbrvGbG0nOfEkDGSS2RyCDXQ9K9iV8/W3t4B5zyGRv4Y8rn04q16f7B2H66+YD7MEMcf+Ik/ypkmMFHY5Ve9sr+4jMTR4jfHed1EEaQZ5BYKevn/APysdrd3VvN31nE1vlQrISjIceBDdc4B55znnmu5WvsOsV/WSXU378xA/CMLW9F7GtJX/sgPq0k5P5vTJKiksYPn/WdYvLratxs7pTkQo8MaZ58AfU9fM4xmowtMsrSW/wCg3dRHOox6AhgcelfUMPsx0xeljB96bv8ANmtkdgtO/wBgtP8Ay8P/ALaglJJYPlSNLozCXfulHIZ5I2b/ABMc1NRa5eg5ZIHb7Td1n8VYV9Hv7PtOPWxtfugiH8lrz/o603/Ybb/wk/4UJPnkdrbz7FsP74//AGVrS6xKTuaKw3eZ2k/jur6P/wBHWm/7Dbf+En/CvSez7Th0sbX74Yz/ADFAfOE/aW6YY761QYxgbTx94b8KrsmnpnLXEXPXaG/IKuK+uIuxdivw2VqvyghHT+7W9BpMKHKRRqfNUUH8hQHzD2EsEe9tIFYtmcTMdrKMRLvA97qCV/Orf2Qa6v8AVNQmtUTa7rH9IlJ7uNEJAAUcuxVVO0EAY5PIrsmt9k7W8Km6gSYpkLvBOM4zj8B+FZ9G0KC0j7u2iSJCSxVBgFjgEnzOAB9wrmVD/cdfn/jwpeeX8dPgHhx4WQel+zm3RxLcFrucciSfBVT/ALuIfo0GfIE+tWulK6SEsbClKUJFKUoBSlKAUpSgFKUoBUNrPY2zuzuuLaKVvtMg3fxD3vzqZpQFZtPZppsbblsoM/tIG/J8irHFEFAVQABwABgD5AV7pQClKUApSlAKUpQClKUApSlAKUpQClKUApSlAKUpQClKUApSlAKUpQClKUApSlAKUpQClKUApSlAKUpQClKUApSlAKUpQClKUApSlAKUpQClKUApSlAf/9k="/>
          <p:cNvSpPr>
            <a:spLocks noChangeAspect="1" noChangeArrowheads="1"/>
          </p:cNvSpPr>
          <p:nvPr/>
        </p:nvSpPr>
        <p:spPr bwMode="auto">
          <a:xfrm>
            <a:off x="466725" y="-433388"/>
            <a:ext cx="914400" cy="914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74320" tIns="137160" rIns="274320" bIns="13716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data:image/jpeg;base64,/9j/4AAQSkZJRgABAQAAAQABAAD/2wCEAAkGBhQSERUUEhQWFRUWGBgZGBcXGBYeGBobGBkYHB4aGRwaHyYfHx0lGhgZHy8gIycpLSwsGB4xNTAqNScrLCkBCQoKDgwOGg8PGiwkHyQsLCk1NSw1LCo0Mi81LSwsNDUsLC4sLCktLywtLCwpLC8sKSosKSwtLCwsLCwpLCwsLP/AABEIAOEA4QMBIgACEQEDEQH/xAAcAAEAAgMBAQEAAAAAAAAAAAAABQYDBAcCCAH/xABNEAACAQMDAQUEBgYGBggHAAABAgMABBEFEiExBhNBUWEHIjJxFEJSgZGhIzNicpKxFSRzgqKyF1NUY9HwCDREg5OUwdIWQ6OzwtPx/8QAGwEBAAIDAQEAAAAAAAAAAAAAAAEFAgMEBgf/xAA3EQACAQMCAgcHAwMFAQAAAAAAAQIDBBEhMRJBBRMiUXGBoRRhkcHR4fAVMrFDcoIjJEJSwgb/2gAMAwEAAhEDEQA/AO40pSgFKUoBSlKAUpSgFKUoBSlKAUpSgFKUoBSlKAUpSgFKUoBSlKAUpSgFKUoBSlKAUpSgFKUoBSlKAUpUF2y7VJYW5kI3yMdkMfjJIeg9FHVj4AH0qG8asEnqOqw26b55Y4k6bpHVVz5ZYgZrR07tjZXDBYbuCRicBVlQsfkuc/lXEbqSSeTv7p++mP1iPdQfZiXoij05PU5Naup2MUiHvQMD6xwCvqG8Kqn0pDjwotrv+x2K0ljLep9C6nqsVtE0s8ixxqMlmOAP+JPgByfCuYa57YZ5CRYQKkY/+fdbhkeaxAggeOWP3CqBZtcyIil5rxYj+iaVisKDzXdks3huAOBwCK2b63eKPvLi4WJRjIijBOT4BnySf7o6GrPqLyss0YYj3y0/nX0OJ17ek8VJZfctf4L97MvaLd3U4iukMkUu/ubkQtGjPHy0YPKkbQxB4I2EHOeOpVyn2L2cUEtzEGdiypLExc7Gif4tqDCZWQckDOJF+/q1bZU5U3wS3REZqa4o7MUpSsTIUpSgFKUoBSlKAUpSgFKUoBSlKAUpSgFKUoBSlKAVqanetFHvSJ5iCMpHt3Y8SNxAOPIcmtulZRaTy1kEfpWuw3GRG3vr8UbgrIn7yNhh88Y8jXM/a32XvbiZJYmZsutvbwxYDBWUySyvIx2oT3ZXjwVMkciusmFSwYqNwBAOBkA9QD1r3UVFCWiWnv1CbR80vJcLKbYwbJlLLmR8x4QLk7+sjDcMhfxqRXSooh3ty4dl53SYCKf2E+EH15b1roHtg015Iop4XhEloJZGDsd/dsmH2IPiOMNgkfCPOqh2A7NRXVzJcTfpxBsVDIdwMjDeW2/CAqlcAADLE9QKm0dpZ6qnmbzq9ktDXXpXF3Lh48Q/kWEdzdjNpFiM/wDaJ8pFjzRfjceoAHrVH+mW0t6w1C7eS3icgLHGR3hHUgKSFTIxuyWIx0zkdqi0saneXEMzP9Fte7RolJUTSuu894RyY1UoNmcE5J6Cp/V9Is7SylIso3ijRmMMcMZ3ADJGMYPqT8631rytX/e9O5EU7SjbvEFlrmyjditNMU5GkfRJYXj39/Mh3wB24i3ph5AdhOxiGXYNxHu5v2japcC4a2uxEX2d7HLCHVHQNtYMjlirKSvRmBDjpjFcq9nmrXNlD39pZNcWl3JK/co36S3KOyKNx+NSigZI6jr9rd0zszqJv7nUITFYtce73cn6dwp2kk490EsgOM8ZI4wK5cnTwSk9EdmpXNb3tTqWmqJbow3lsCBK0cZjmjUkDftBKMoz069ORyR0iOQMAynIIBBHQg9DRPJjKLi8M9UpSpMRSlKAUpSgFKUoBSlKAUpSgFKUoBSlKAUpSgBNV+bt7ZKcd+GPkiyP/kU1YKYrbTdNfvTfg8fJkPJH6NrkV0heLfgHB3o6HOM/XAzwfCq77Vr6WOxURSmESzwwyTDgxxyNhnByMeAz5E/OrbNcom0MyruO1dxA3MfAZ6n0FeL6wjmjaOZFkjcYZGAKkeoPrzWM8ZzFYXv19cIlFGg7A6f3YUWkLr9oqGc58TIcsc+ea3tC7N29mrrbR92rtuYBmIzgDjcTjgdBVT1nsBpg1OG0itghETXMpEk3KhtiRgFyAC5LHgcKAOpq/KuBgeFc0tCxpNSWcYIK4025gumurJoyZQi3EE24JJ3YIV1dQSjhTt6EEYz0rBrvbW/CpEIILeWYsqbZTcTHA5McfdxpkZB3SOEX63kbLXgwruDbRuAIDYG4A4JAPXBIHHoKKTREqEZPJEaJb/Q7dUneKNFwE97zyT3kj7Q7sxZiQq8k8VMowIyDkHoRyPxqP7QaDFeW7wTDKuOoxlSOjLnxB/4dCap1jpemWw7rVbCKFl4F0qObebybK57pz4o2Oeh6USyJzdPZaE37RdRVLGWLrLcjuIo8jc7y+4MD0zn7vWuhWsOxFUfVUL+AxXMNMk0a2Yz6Zam5nHCmITMq58TLMe6i+eQecAc1b9B7Ziaf6NPBJbXGwyKjlGR0BwTHIhKkjIyDgjNbEsHJUk564J69vUhjaSV1REGWZiAoHmSa0ND7V2l5n6NPHKV+JVb3h6lT7wHrioftNKJr2C3J9yFPpUg8C+7ZAD5gMJXx9qND4VEdrNO72S2EDGG6LkpcIBvjjRcyE/aUgqm08bpFPhRyw8ExpOUeI6LSudaX2z/o+ae3v7mSWNFhkjmaF2ZRJ3gZZmiTaAGQFSQOGPXHHQoZldQykMrAEEHIIIyCD4gisjU008M90pShApSlAKUpQClKUApSlAKUpQClKUArzIDg4IBxwSMjPqMjP4iortT2qg0+3ae4bCjhVHLux6Ig8WP4DBJwBXLdZ7Y6jcqZHnTS7X6owDOR4bmbG1j5Lg+GD46qlaFLWT/PA01a9OiszePzktzqNh2cVZe/mZp58YEjgYQHwiQe6g+WSfEmpivmeDRBeOTbrqWot0MpfZFn+0ccffU7aexnUCA8TfQ28mvHZhx/uosef1vGs3cTrPLT88L05fAinV4tovHv0+efQserSCLtSuT+vssL8wWOP/omrdqt53UMkniqkgebYwo+9sD765R2w7C6hpywahJeNePbOvDByVTJJ95mLFM8Hy31dNYvBqekSSWZLM6B0X6weJlk7sj7WU249R4EGsZLUsqE+y0W3FKrujdozdqtxb/pEZQskG5FkhkBJbO4DJ52kMyjCAjOalzqI3lAkpYZ57qTYcDPDkBOenLYzWGDqUkzbpXlHyAcEHAyDjIz4HBIz8jVY1ztSzT/AEGwMb3jDkuyhIBxlmB5dwDkRqCfEjHBJZEpKKyyP9pj2tzD9Elv47Zw6Oyn3iRg4VlBB8Qw58B6V+Q2rWln9Ltw5Sztu5t5JlbLd9Kne3BThu7RACuQMgN9UKT0Dsp2XjsYO7VmkdiXllf45ZG+J2/9B4ADr1MyygjB5B8K2pYK+dTi5HNdV7O2oKtJZyXzSD3pj3cj+GCTJIuAckgRjaOgAGBUXpHY6eC6aeyxbwmIosF1vk2s7KzGNY5PcUlI+rZ4PGNtROsJeW09+bG5Fvb208EZt2XvFjScR7ZE3hgqlmJ2rjAzgYAFbG3Wf9vi/wDLx/8Asrnq14UdJvGTVWv7ag11rwScGmzSNc2YjH0y6TNxcsy913Lb41eJc72CJlRHtGGPvMQdzdSsLJYYo4k+GNFRc+SgAfkK597LIp3ubuS8k76eIRwq4G1BG6iQhUUBeWxk4z7vWuk1vg1KKkuZPWqqlKO3IUpSsyBSlKAUpSgFKUoBSlKAUpSgFKVp6xe9zbyy/wCrjd/4FLf+lAcc7W9oVnupryQd5DauYLOL7cwOHkUc5LONoIzgJnGRU7ovs6jCfTtcZHdRvETNi2gXj3SOjN4HOQTx73Uxfs30FZLm0RxlLO1W4xwQZ5yQpI81xIwPmQa3e0+dSvHEpzZ2zlI4vqyypw8kg8QrhkUfsk+JzWqpCnF3NTnovDkl47lSqtOlGV3V3bwvDkl47s2b32nzT+5pFsvdDgXFwGSL/uoxhiPXwx0qPktL2fm61Gc/sW+2BPkdg3MPma29L0y7vS4tTHb28bGPvnUuzMnDCKMFRtUjaWY4yCAODWzf9hL2FGl/pKEqilmE1sFQBRklmR8gYBOcVpl7bXjxRxFev58Dnn+oXEeKGIJ8ufxx9CBXsJZ5LNF3jHq0jyOT/ExqKt+yt3p8pl0yYbGOWt5c7G9M+PoeCPtVY+z2ovPbxyyJsZhnAzgjJwwzzhhhgDzzUjVRG7r0ZvMs8tdSjhf3VvUfbba01efzyKxNrsZfvb3SJ0n+tLaktu9S0To3l8RPz4r3/pMsIgGNtqGARjvO8YZ6D9ZORVkqH7Vhhb94ilmhkim2j6wikVyP4Qa76PSbnJRlFavBc2//ANBUlOMJxWrSyYRrt7qEf6ECwtnGQ4w1xICOCMYCA9c/F5HnNRI0DuoVhuNOgvET4Z7djBdDnO5yf1h9Mmtrstq6Qn6FIwBXm3c8LPA/vRuh6Z2kDb14x1DYtVYV764oVmnjH55nPd9KXlG4kp4xyWNMfnvKR/SHdglNW1WyXoEu7eWUD0DIxXHqB0r1DrcjdO04H70Mq/5gKmO02oNbtBPlu5RyswXPCuuFcgdQrY/GpW2uI5V3RsjqfFSCD+FdH6rJRUnDf3/Y3frU1BTdPKfc/TbzIK01GxhtL9ZNS/pC7vowmEjbLMiMkYUAHkFh7xI+EccHNlrDDZRoSURFJ6lVAJ+eBWYmq29vPaWsLGCq6Qv/AGtxxHGM+uPoSnYRQLu7x1MVqT/Fcj/8fyq71QfZnP3813cIP0JEMMcnhIYjOXZfNQZQuehIOKv1ektIuNCKlvg9ZYxlG3gpb4FKUrpOwUqu6l7Q9OgLLLeQKynayhwzAjqCq5II+VaSe1SxYfomnm/s7W5b8+7xQFvpVOX2mRE8WeoYHj9Dlx8/Os3+ky0AzILqP9+0uh9/EZoC10qsWXtN02Vtou4lYeEu6I/hKFqyQzq6hkYMp5BUgg/IjigPdKUoBSlKAVB9tzmwuYwCzywyxRqOWZ5EZVAH35J6AAk4AJqcqoa5dkapBG/CNbTGI+cgki3gebd3tI9N3rUN4MoLikkUnRNJ1q1Z3hFiDJHDGQ7SsQIQ+3GAOffOeo6ffE23YHWhx9MgQc8AsevP+q8z511SK+jaR41dWkjxvQMCy7hkblHIyPOtOXtNaq0im4hDR/GpkTcvGcYJzn0+6ufgi0ouKwje7K34VFpNLv1KrBp+o6VZGRL5ZVtg0ht/o8YR13F3HefrMnLHd+VTntUvu9itLNchbyTdJ/YwgSMvHQk7B+NbGidmPp6rdX28pIFaK0LMIkTIZTMnAkkPxHdlRwADjNaHbW43avBHj9XaSuPnJMi/yj/OlxN06Mpc8Fff1VSozlT5IxquBgcCv2lY1uFLFQwLDqARkfMV4zc+d7mSlKUIK1fdnZkP9VMTwEktZ3KB4MtyTHwTESefcxz4jpWDTZWCSvZBw1vzc6bK5d0QYzJaSH3mTHO056+q5tlQk4+japY3ifXkW1lA8Vmyqk/usc/h5VcWd11zVCtqnsX9hede1b3Hai9Fnf4/jJO3nSeJWXDxyKCMjgqw6EH0OCDVG132ZIpM1pncDuMDEhWHXarKQy+nP3irR2OhC2cSjw3j8JHqZNcUas7aq1B7P4ldGvUtK0lTeibXjh8zX7Adl7DULNbiI3URyUkjF3P7jr1XO4ZGCGHHRh41Zl9mFkeJBPMv2Jbidk+9S+D9+ajvZAoEN8BwPp8/+SGr48gAySAPM9K9ZCMJJSwu89xTjCSU+Fa6nm3t1RQiKFVRhVUAKAPAAcAVkrVt9UhkYqksbsOoV1J/AHNbVbTcKwX92Ionkb4UVnPyUEn8hWeoPt1KV0y9YdRbT/8A2moDkfZSZ00ayWF+4e6vBE0igb9ryS5IJHxbUwCemKze0bSriwgikt9Rv2keZI1SSfcCWDHwA+z69a1ezC5t9Bh6lpp5vuiMrD/NU/27bvtW0q28Fd52H7mCuf8Aw3/GvPXdxW/U6NCEmotNtfH6YNsUuBtm7faWDqdoYxidY3kuZQSN8ar3Sq4HutukPGRwI2x0q2g1XOyEvf8Af3nhcSbYv7CAsifxN3j/AN+rFXoTUQ3aa1EwWPdab2+pdIJN6+SjerDnHIzVNsezItNa09LQmF5Q8lzFHJIYQiDqN3vYbDjDeIGMVfLy1aSQB4oJISOd+S4PP1ShUjOPEePlUR7MIvpd5e6meUZvo1t/ZR4LMPRm2n57qA6TilftKAUpWhr2tJaW0txICUiQsQuMnHgM4GSeKA360dY0OC7j7u4iWVQQwDDow6Mp6g9eQfE+dQAu728YRhGs4doaSdHjkMgbOEtmGQARyZGUEcADkNWlFrq6XLcwStd3MaLFOh2TTvGsneBleTnCAwlgXI+IjnFASs3s409o1j+ioFUswKl1fLdcurBznjIJPQeQqS0zs1a26oIYIk2DCkINwB5PvH3uSSSc85rdsrxZY0ljOUkVXU4IyrAEHB56EVmoBXINb1YXesCW2UvDDC1vJNxsZ95fCZPvBTwSB1J8ME3T2pa09rpVzJHkOVEakcEGVlTdnwIDEg+YFUKCwuLeKKK1WAoiAHvGkVtwzk+6rA5PPzJqt6RrcFPgW8u8qOla/BS6tYzLK1Ji6m2IzYJ2qTgck4GcAVzbR49LkiUXZAuWy0rOZUbexJPPAx+VdKt920d5t3Y97bnbn0zzivNzZpIMSIrjyZQR+Brz1Gsqaa18U8HlqFdUk466veLxtn3FQtOyaEZsdRmX0Eiyp/CCPzrOZ9UtuWWK8QddnuS488fD9wBrbu/Z7ZOciLu28GiZlI+QB2/lWFey91D/ANWvpCPsXCiQfLd1A+Qro66E95J/3L5rU6uvpz3kn/fH/wBR1JTs92jjvEZkDqyHa6OpDK3kfD/nnFZNdU7IyvxLcWpX5i4ir90LTTBAqMQX5aRh9Z3JZz/ETj0xWbUrZnQCNgrLJE4LAkZjlSTkAjIOzHUda54ShCupR/amv5OWE6cLlSjpFSXv0yafZRgbWMjoS5HyMj4rdv8AUEhTc5x4AAEsx+yqjlj6CsejaYLeBIQxYIMbjgE8k5wPnWWZY0JlfapAwXYgYHlk9BmsKkozqylybZrqyjOtKW6bb9SA7OPqSrMsbrZwzTyTZ2q1z74UY5yicKPUEn0rcbshA5DXBluXH17iWSQ/gTt/AVgufaBYo23vwx/YV2/NQRUnpOuwXSloJFcDrjIIz0yDgj8K661e6ccvMY+aO6vc3rinJSjH3ZS+P3K92r7KW0dtJNCgglhXekkeVYMvI+E+J4++uv8AYbUJJ9OtZZs948MZYnqx2j3v73xffXI+3jmY21ih9+6mRGx1CBhkkfMg/wB013S3gVFVFACqAqgdAAMAfhVx0ZxujxTecvQvuh+sdDim28vTPcZKrvtEtnk0u8WMZYwSYHPOBkgY8cA4HnirFSrMuDgPs61OO5v7BIyStpYNu4PEjNh+uOPfUZ5FYu1ust/S19InLw2q20OP9ZOUTj1Heyn+7U92PgibtBqksKLHHEBDtRQq53KHPAAyXhY+uTXnsX2BkvI31BLlYzdzPMFe2SXb3c0uwqWcYPj08qoKUOs6WqT/AOkIx+OptelNIvOl6ctvBFCvwxIqD+6AM/fjP31tVWdd7M3ttby3EmsMEiRnOLS3Gdozgc9T0HqRXIdP7ealczJDBdTd5I4REIjIO44GWCjHqduPHir81HXPaPrTQWTLFkz3BEEKj4i0nBx6hc49StXTsjoC2VlBbLj9EgDEeLnl2+9yx++qn2P9mc8c8V1qV211NEG7pOTHEzcFgTyxx+yPyBrolAKUpQCoDtHZJeRoiNDKY5UkMTt7kmwn3X25IHO4cEZVcgjNYu2k4YW9vuO64njBjGcyRIweUE8YURglsnkArzuwfzWux6N3ElrFBFNbyB422bRgKylCYxu2ndyvTgeVAef/AI1it3kive6tWjRHQd7uEituH6IbFZiChUqqk8jzFROua4txDcLa2d6bm6h7gFraeMD3ZAheSQCNVUyM2c558asvZrUjdwJNJGiyK8yEKd6hopXiYoxAOCUyOBwRWv227Vpp9t3rAF2ZY4lOcNI+cbiOigAsT5Kcc4qUsvCIbwssltKtO6gii4/RxonAwPdUDgeA4rar571OR55RLNdzfSAfcdZGQRsRnbEinaowM7epHUnrU3qHtGu7i0S2RzDcIGW6nUYOFxs7rwDSKd5I+HHHUV3T6PrQaWM5005P3lfT6SoTUnlrGuvNd6Oo9ruzy31lPbMcd6hAP2WGGVvucKcelcp0llnU217Gv0q292SNwM5HHeL5qwwcjjnyxnofZTtpbvY2rzXcAlaCIybpog28ou7ILcHdnitPtXbaXfhS93BHMn6qeOeISp6Z3e8vJyp45PQ81S3Vsq8cZw1szO9tFcwwnhrZle0pXCbXijiA4VY3LDHP7C4/Ot2qfqfaSbTyFnltr6InCzW80QlP70O7Of3ePWpOTXzLHFHCjrc3J2QxSAB1zkd66jOEUAuT5CvOVbKtGai1u+X5k8nW6PuI1FFx3emNfv8AE9wdsbVkD72VD0d45VTrj4mUL19amqgu2Cp3ljo1r70VpsmuW/cGVVv2mJLEebr5HE7U31vTt5qMGzLpK1pW01Cm29MvIr8dwASSABySegHrUFq/a+OJxDErXFweFhhG5s/tYzt/M+lbem+y271DEmqymGLqLSA8/wDePyM+gz14K9Km26Pq1tXovzYWnRda41fZj3v5IhL7t0ZJPo+mxNdznxUExr6kjqPXIX9qpPRPYlPdMJtYuGbnIgjbgehb4V+SD+9XVdD7PW9nEIraJYk8lHJPmxPLH1JJqRr0NvaUqC7K17z1drY0bZdha973I3RezttaIEtoUiUDHujk/vN8TH1JJrm/tZ0i3iura5WWO3eV+4uDuK7oypcPIIyrkAoASCCQQMjitz2xWl6oW5inlFnGgE8ULsknLHMmVGWXBUFc8AZ8yKRY6fCgDRIvIyGAySDznceT95q6tLD2vPaSS8/Q0399G2SUoN5+H55DstqdsNctu5jSWGISd09raSoXd0AJcSM8jBMn3ixx16Gu+XmpxRDMsqRj9t1X/MR5V88Jq0CzmR7i5V0SVe5gZ43kw6KkKuBk944d3ZcgKiD4s1+DSbeY27CA+7BmZ5Vfe9xI25gd/LLGBtDEc7vHGaxjaSqVuqp664ybZXkadBVamjxnGTuqdudPL7Be2pY9AJouvTHxdfTrU1JIFBJ4AGT8hXzdr1jD3JQQqzye5EiIN7SH4Qu0Zzn/AJ5rsGq77Ls+6yn9LFZbCc5/Sd0E6+Pvkc1F3a+zTUHJMmyu/aoOai1rg5h2FvimmatfscNK0mD+1tJH+Oeu0di9O+j6faxYwUgjB/e2At/iJrjtnpm3QbG2xg311ErfKSUsD/AiV3sV5voztzr1u+bXlFJfUsZ7Je45R7fe0yRQwWjE7Z5A8wXG7uYyDgA45Z8YP+7NRPsH7NCae41N0VAWZIEAAVS3LlQBwApCA+r1Ve2naVr+8ue5R3a5ljtLZ8e4I425CN4mRyCQOgY5619CdmdBSytIbaP4YkC5+0erN82Ylvvqzj2pN420/PPTyMCUpSlbSBSlKA0dZ0WK6j7uZdwyGU5IZWHRkZSGVh5qQarGl6dqEyQwXJMUUQKzyd6TNcsAwBjaJgY4ycNkkP0GBjJutKA17CwjgjSKJAkaAKqqOABVQ7f6cLm6sLeT9XKbxT++bWQKfuDOQfAgVZ4u0Fu1w1ssqmZRkx556An0JAZSQOQGUnGRUD7RZgIojES13DKs9vEoZnkMeQy7VBYI0bOhboNwyaA53ZdoJVsJbFoE3PI/eSlvgYSe+CmMl0dSqHOMKh4xgxE2u26OVaVFbPvDPj6+vhVp7ZW8cqJqNq/9XuwodlxmOUjarnqATgRtno6r9o1VdKtoVvoxcWS3KS/ou7igG4LFHkSrtfl/iDggZVVOS2av6Vz1NDraMctvtZ5P7nnKtr19fqa0sJLs45r7fc/NL0u1l0S3KW0Mtx9PW33YVWk3OzKjS9QpRlGflUsvsuuWI26Taxn7Ul0XX8FGax6z2akKXEejKtxbzSwXEYimVJLOaLIbMb4cE9B8JXAz051n0S/kGJ7HVJgeqyXrMvH4V5mtFN5w34PHzRcV6aeG1J+Dx80jNc6CLIn6TfaZYEDkWsTSz48iG94HwzW72eu1i7w6XBN3sow+o32C+P8AdR9WHiM4GQN2cCoyx7N3sbf1XQwjDo8sikj73Ix9zVLRezbWrw/1q5jtIz1WIkt+CYz98lc3DV/pQUfe9X6Z9WcyhW/owUM85av0z6s1f6StNLRleQyTSMXk+tNK7c5byyTxkgdepJzIaZ2T1LVMNNu0+0P1R/1iQfgNgI88dejVcOx/sjstPYSBTNOOe9lwSD5ovwr8+T61dqmlYwhLjn2pd7+hNDo2nTl1lTtS739CE7M9jbTT02WsKpkYZ+sjfvOeTzzjoPACpulfhrvLM/axzzqis7kKqgszHgAAZJJ8gKi+zOsd/FiQjv4iY5lHBDqSCceAbG4eGDUN7U5T9CWLesaTzwxSSv8Aq44y25i/I907AhBIzvxkZrZOm6c3CXIjOmUc27Y6/NqLGQlhbBl7mDA5TIzNIpwHkK5ZUbheByc5y64LSIwm0uJpFORKs8ZUIu0kPvMcYB3ALs5zuyMY5kYOykMxKw3k98/lZiKKBf7Sch1HyVy/kpqasfYjas4kuwXI6RLJMUH7zyMXc+o7tT9gVY+1UqLi6HFp5J+O5U+yVqykrjh123bXht+d5Q7bUlmk7u3SS5k8oUL49S3CgepNWzTfZvfTDMrRWinw/XS/eAVjX+J66jp+mxQRiOGNI0HRUUKo+4Vs1FXpS4qbPHh9SaPRFvT3XF4/QrPZv2fW1m/egNNPjHfTEM4z1CAAKg6/CBweSarvt81Ax6SYx1nmij9eCZP5xgffXSK5b7XB32oaRajkNO0rr+zGUP8AlElVFerwQlUlyTfwLWMUsRisHlrIf0no9mOVtopJWH9nEI4z/Gp/GrV7TNda10+Tu/102IIQOpkl90Y9Qu5v7tV7see/7QX82crbQRW6/NyHb/EjitTt3rCyaiSxzDpkJlcec8qkqPLIjGR6tVPYydr0dGb3xxeLk8r1eDbLtTI32e9m1l1UADMGlxLGvk1xICWb55Lk+RVK7RVN9k2imDTY3k/W3Ja5lPm02CP8GzjzzVyq1oU+qpxg91v4835vUwbyxSlK3EClKUAqr9oO0py8UDFRHgTzqu4xlsBYoVwe8uWyAqYIXcCwOVVrRURD2ZiW6e5yxZjuCE/o0fYI2kRftsiqpY9BnGNzbgKyNPkRUjubLdBxJCbclri2l3EnvH37mdviMyHBYuG3AhmktH7OTHc8jG2DkFkjbfcPjp9IuWyT4+5HgL0DEVa6w3MaupjfBDqwK55Kng+vjjPrUoFRvuyptBK1pH39tNu+k2THO/cAGkhZz8ZA5Rjh/NT159rWhJGhmUCeyDEB3XdJbnxiuUYblKn3dxHlvweW6xpFveQkRSGOeIcLKWZZgvhvXaVcgfWBGcdK2NQ7ORySd8haGbGDLHgFlH1ZFIKyL6MDjPBB5rrhVlazzBpr0a96+upzXFvC4jwz+PNeBwn+g7Z1yIo8HkMgA+8MmPyNW72N6ncG8u7fvZJbSFF294xbu5CR7isecY7zj9kffr9u+yVrbks19b6ezDJWGOTMmRjPcCQhT+0i5rY7P9t47CzWKx0+Zo4xl55jHbRyOQN0haUk+8fPoMAdBW+7u6dxBKMMPmcdnZ1Labc6mY8kddpXHdP9q+p3zlbO2tY0Ue9JK0roG8gybQT6AN55rJqfbzWrcAMmnSO3wxoLjvG/dQsCfn0HjVbhllxxTxk69SuQ3ntR1a2QyXNhb92MZKzgdfDlmJPoAfvpN7dLmJd02kTxoOrF3wPxhAH3mmCVJPZnXqidYubqN0aCJJo+Q6bgkgPgysx2keBU89OfLnq/9Ie2wC1ndDPThCD8juGajZv+kYWDdxp7tjxaTgepCxn+YrKEuF5aT8fzJLOly9m4rkpPNE0FwOpjlKuAD8LPGcMMfzxU5JGGGGAIPUEZH51wGD25apdsyWsNshCliT9UDxLSSBB1A5HjUBr3bjVmUb9Qy7dIrR0JA8dzQDA/iJNZTqSnhN6Lb3eGSNE8H02zJGvO1FUegUD+Qqu6l7TdMg/WXsPyRu8P4R7jXB7NrcKJbtLq9nxk9+4SJT5Zd9xx5kc+VQ1vOI5WkZLDcxyA+WRB4KsaHZgebAn16514HE+47lce3nTQCU+kShepSE4646uVx1HXzrFF7drZ+Y7O/ceawoR8+JK45qHauSVkMtxA6p8EPdP3AI+sUXgn94Gvd525uZyqyXETRAYMKGSFW9GYAHHpuxTQjMu47Lae3vTHOHaaI9D3kR469dhb/k1E/wBLQX/aGOeCRZIbeyJ3r03M7gg+IO2TocHiqBpfaOKWaO2u4vo9qcCOOHAiYk9ZnHvOpJ8Gxnrnk1I9nJRBY61dqoQO7QRhQAFyWUBQOmO+T+Gqvpdv2SUI7yxBf5NL5mdKTctV7y0+yXtPbRWuoXk0saySzzTGPened2q7hhCc8lnA45qAtdPe7S1gk/W6pctc3GPCEHvGA8hsCYHnxVdt+wlsLOGa7vFg7xN6qI1LndyPrbn4x0HjirZ7K+0DNq6C8Vg72zQ20hQorhX3FgpHBZV6jHw4xzxvrW0pOnFfti8vyWnrr5CNRPJ3VEAAAGAOAB0FftKV2AUpSgFKUoBSlKAVG6voEdwUZ96vHnZJG7I67sZwVPQ4HByOKkq8ySBQSTgAZJPQAeNZwnKD4ovDG5Fz3sOn2xe4nIjXOZJn3MScnGepPkoGeK5J209tsk6FNP8A6vGcg3M2A7f2K8kfvYJ5+qRVY7SdoptVu1cjOcmCNv1cEOf1jgdXbAPzwOgAqCsOyz6heyRRNhYgQ8rknO1tuQBxknoowAB16kw25PLIbSWWeNJ1VonZ4r1RKxy0kkKMxPn3koLfnWfUbi8uXRpLiO5CHKqxXZn1QDbUrqHsacIxt7lJnTrHt2nP2QQzYbyBxVK0DQpLu5S3TCsxPLZwoUEknx4ANRhrQwUoS7SLbc9p9W2BFKog4AhWJOPIFcFR+7itmx7bX0AIjsoAT8TYlZ2Pm7GUsx/eJrFeey1xvW1vEnmi5eEe649Bh25+ePnVa7MaNNe3Qt1lKE7ixYtwF68ZyT4Y/lU6mP8AptFhg7UXve99LarPMCdjS7tkf9nGrBV/e+L1rU1bX9QuZA02wIpyIiUEPH2kLe//AHs141PsYDBLNa3i3SwfrV2ujqOecMTkcE/IHGcVGdluyrXhlJkWKOFN8jsCcDnoo5JwrH7qakrg3JnVu1t7Ouya9jjTGCsRxn0IjGSPTOKhjdwiIRNNNIikkRqNqZPU4Pj69cY8q2tb7FiK1W7guFngZtudjI4OSPhbPGQR18qmeyXZu3bTzc/Rnvpu8KNEsjLsXHXC8njnoc7hjoaYbHFGKykVM6rEv6u3T5yEv+R4r8fV7hlJBYIOuwYUfeBxU92/7IJbSQGBXX6Qu7uG9542933cjk8tjx5U8mrHpfbm1hit9s8kaww7JLJYciWTBDEueOWOefLzJFMd4c9E4o5a8pbqSfmc1L2/Yy9kTelrMVxkHYeR5gHk/dWzDpE0Lx3jQZiEokMY6hVYNhhjIUjgH8fDN41TtdaXUsU66lcWoUDdCI5OSDk52ZXJ6HO4cfdUJImcpLZHKLi3aNijqyMOCrAgg+oPIq4dlvZlLdwCdpUhRiRHuBJbBIz1GBkEeJ4PFZe3upf0lKZ7eFhFDGQZWGC+Dn8ADwMk4yeOlSmlfRdS0+3t5blbaS2Y5DFQHU55AZlByMc5yCDxg1KSyYylLhT2K7d6A9lctazMkid2ZG25xjaSCMgFW4H41ZtSt+60CwtywRryfe7MQBtJJ3MTxgAxHJ8qhO092J7y/kjO4ZSGPBBB+FPdI4IO386tvbWbu9RsLZIXuVsrcfo41yS7DaobggL7kZJI8aqb1dZc0KXLicn/AIrT1aN0G1Tcnvgk9LksYj/UreS6ccd6iF+nAzPMQg4A+FselYu0C3T3GnzSxxQlLyARors8xMjjILAKuMJyBn517mW8ljaW+uBp9uOkcLL3mP2pTnBx0VOT5Dxz+zPsMJ75dQ7p47aIH6OZSTLO5BHfPuyQo6gcD4ceObhvQ5Kccyz9ztFKUrWdYpSlAKUpQClKUArQ1+wM9rPCpwZYpIwfIujKP51v0oD5a7L3wimXeNveosXPG2WIkbD5E/zxX52V18aVqEyTg91JwWAyQN25Hx4jkg455PiMV0P2p+zF+8e7s4jIknNxAnx7hz30Q8W8wOSeecnHNm1RZVCTxpcheA2/u5l8w4Yg58OCM4qU8GMoqSwy4abqemaYJ54LjvTLgiMOGbgkhRgZHLH3n8Pz53pbXcEyX0cZOXZh7pIIb4gQOdrBiM/PFS6vaR+8tmNw/wBbKm0fxO38q3A91fApCkkingraRsw58Hmb3QPwFGzGNNLOdcnr/SlbozzwWKpdSAhpC+Rk4OSABnJAJ+HOOTVQsb4oRcpcFbrvGbG0nOfEkDGSS2RyCDXQ9K9iV8/W3t4B5zyGRv4Y8rn04q16f7B2H66+YD7MEMcf+Ik/ypkmMFHY5Ve9sr+4jMTR4jfHed1EEaQZ5BYKevn/APysdrd3VvN31nE1vlQrISjIceBDdc4B55znnmu5WvsOsV/WSXU378xA/CMLW9F7GtJX/sgPq0k5P5vTJKiksYPn/WdYvLratxs7pTkQo8MaZ58AfU9fM4xmowtMsrSW/wCg3dRHOox6AhgcelfUMPsx0xeljB96bv8ANmtkdgtO/wBgtP8Ay8P/ALaglJJYPlSNLozCXfulHIZ5I2b/ABMc1NRa5eg5ZIHb7Td1n8VYV9Hv7PtOPWxtfugiH8lrz/o603/Ybb/wk/4UJPnkdrbz7FsP74//AGVrS6xKTuaKw3eZ2k/jur6P/wBHWm/7Dbf+En/CvSez7Th0sbX74Yz/ADFAfOE/aW6YY761QYxgbTx94b8KrsmnpnLXEXPXaG/IKuK+uIuxdivw2VqvyghHT+7W9BpMKHKRRqfNUUH8hQHzD2EsEe9tIFYtmcTMdrKMRLvA97qCV/Orf2Qa6v8AVNQmtUTa7rH9IlJ7uNEJAAUcuxVVO0EAY5PIrsmt9k7W8Km6gSYpkLvBOM4zj8B+FZ9G0KC0j7u2iSJCSxVBgFjgEnzOAB9wrmVD/cdfn/jwpeeX8dPgHhx4WQel+zm3RxLcFrucciSfBVT/ALuIfo0GfIE+tWulK6SEsbClKUJFKUoBSlKAUpSgFKUoBUNrPY2zuzuuLaKVvtMg3fxD3vzqZpQFZtPZppsbblsoM/tIG/J8irHFEFAVQABwABgD5AV7pQClKUApSlAKUpQClKUApSlAKUpQClKUApSlAKUpQClKUApSlAKUpQClKUApSlAKUpQClKUApSlAKUpQClKUApSlAKUpQClKUApSlAKUpQClKUApSlAf/9k="/>
          <p:cNvSpPr>
            <a:spLocks noChangeAspect="1" noChangeArrowheads="1"/>
          </p:cNvSpPr>
          <p:nvPr/>
        </p:nvSpPr>
        <p:spPr bwMode="auto">
          <a:xfrm>
            <a:off x="923925" y="23816"/>
            <a:ext cx="914400" cy="914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74320" tIns="137160" rIns="274320" bIns="13716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10" descr="data:image/jpeg;base64,/9j/4AAQSkZJRgABAQAAAQABAAD/2wCEAAkGBhQSERUUEhQWFRUWGBgZGBcXGBYeGBobGBkYHB4aGRwaHyYfHx0lGhgZHy8gIycpLSwsGB4xNTAqNScrLCkBCQoKDgwOGg8PGiwkHyQsLCk1NSw1LCo0Mi81LSwsNDUsLC4sLCktLywtLCwpLC8sKSosKSwtLCwsLCwpLCwsLP/AABEIAOEA4QMBIgACEQEDEQH/xAAcAAEAAgMBAQEAAAAAAAAAAAAABQYDBAcCCAH/xABNEAACAQMDAQUEBgYGBggHAAABAgMABBEFEiExBhNBUWEHIjJxFEJSgZGhIzNicpKxFSRzgqKyF1NUY9HwCDREg5OUwdIWQ6OzwtPx/8QAGwEBAAIDAQEAAAAAAAAAAAAAAAEFAgMEBgf/xAA3EQACAQMCAgcHAwMFAQAAAAAAAQIDBBEhMRJBBRMiUXGBoRRhkcHR4fAVMrFDcoIjJEJSwgb/2gAMAwEAAhEDEQA/AO40pSgFKUoBSlKAUpSgFKUoBSlKAUpSgFKUoBSlKAUpSgFKUoBSlKAUpSgFKUoBSlKAUpSgFKUoBSlKAUpUF2y7VJYW5kI3yMdkMfjJIeg9FHVj4AH0qG8asEnqOqw26b55Y4k6bpHVVz5ZYgZrR07tjZXDBYbuCRicBVlQsfkuc/lXEbqSSeTv7p++mP1iPdQfZiXoij05PU5Naup2MUiHvQMD6xwCvqG8Kqn0pDjwotrv+x2K0ljLep9C6nqsVtE0s8ixxqMlmOAP+JPgByfCuYa57YZ5CRYQKkY/+fdbhkeaxAggeOWP3CqBZtcyIil5rxYj+iaVisKDzXdks3huAOBwCK2b63eKPvLi4WJRjIijBOT4BnySf7o6GrPqLyss0YYj3y0/nX0OJ17ek8VJZfctf4L97MvaLd3U4iukMkUu/ubkQtGjPHy0YPKkbQxB4I2EHOeOpVyn2L2cUEtzEGdiypLExc7Gif4tqDCZWQckDOJF+/q1bZU5U3wS3REZqa4o7MUpSsTIUpSgFKUoBSlKAUpSgFKUoBSlKAUpSgFKUoBSlKAVqanetFHvSJ5iCMpHt3Y8SNxAOPIcmtulZRaTy1kEfpWuw3GRG3vr8UbgrIn7yNhh88Y8jXM/a32XvbiZJYmZsutvbwxYDBWUySyvIx2oT3ZXjwVMkciusmFSwYqNwBAOBkA9QD1r3UVFCWiWnv1CbR80vJcLKbYwbJlLLmR8x4QLk7+sjDcMhfxqRXSooh3ty4dl53SYCKf2E+EH15b1roHtg015Iop4XhEloJZGDsd/dsmH2IPiOMNgkfCPOqh2A7NRXVzJcTfpxBsVDIdwMjDeW2/CAqlcAADLE9QKm0dpZ6qnmbzq9ktDXXpXF3Lh48Q/kWEdzdjNpFiM/wDaJ8pFjzRfjceoAHrVH+mW0t6w1C7eS3icgLHGR3hHUgKSFTIxuyWIx0zkdqi0saneXEMzP9Fte7RolJUTSuu894RyY1UoNmcE5J6Cp/V9Is7SylIso3ijRmMMcMZ3ADJGMYPqT8631rytX/e9O5EU7SjbvEFlrmyjditNMU5GkfRJYXj39/Mh3wB24i3ph5AdhOxiGXYNxHu5v2japcC4a2uxEX2d7HLCHVHQNtYMjlirKSvRmBDjpjFcq9nmrXNlD39pZNcWl3JK/co36S3KOyKNx+NSigZI6jr9rd0zszqJv7nUITFYtce73cn6dwp2kk490EsgOM8ZI4wK5cnTwSk9EdmpXNb3tTqWmqJbow3lsCBK0cZjmjUkDftBKMoz069ORyR0iOQMAynIIBBHQg9DRPJjKLi8M9UpSpMRSlKAUpSgFKUoBSlKAUpSgFKUoBSlKAUpSgBNV+bt7ZKcd+GPkiyP/kU1YKYrbTdNfvTfg8fJkPJH6NrkV0heLfgHB3o6HOM/XAzwfCq77Vr6WOxURSmESzwwyTDgxxyNhnByMeAz5E/OrbNcom0MyruO1dxA3MfAZ6n0FeL6wjmjaOZFkjcYZGAKkeoPrzWM8ZzFYXv19cIlFGg7A6f3YUWkLr9oqGc58TIcsc+ea3tC7N29mrrbR92rtuYBmIzgDjcTjgdBVT1nsBpg1OG0itghETXMpEk3KhtiRgFyAC5LHgcKAOpq/KuBgeFc0tCxpNSWcYIK4025gumurJoyZQi3EE24JJ3YIV1dQSjhTt6EEYz0rBrvbW/CpEIILeWYsqbZTcTHA5McfdxpkZB3SOEX63kbLXgwruDbRuAIDYG4A4JAPXBIHHoKKTREqEZPJEaJb/Q7dUneKNFwE97zyT3kj7Q7sxZiQq8k8VMowIyDkHoRyPxqP7QaDFeW7wTDKuOoxlSOjLnxB/4dCap1jpemWw7rVbCKFl4F0qObebybK57pz4o2Oeh6USyJzdPZaE37RdRVLGWLrLcjuIo8jc7y+4MD0zn7vWuhWsOxFUfVUL+AxXMNMk0a2Yz6Zam5nHCmITMq58TLMe6i+eQecAc1b9B7Ziaf6NPBJbXGwyKjlGR0BwTHIhKkjIyDgjNbEsHJUk564J69vUhjaSV1REGWZiAoHmSa0ND7V2l5n6NPHKV+JVb3h6lT7wHrioftNKJr2C3J9yFPpUg8C+7ZAD5gMJXx9qND4VEdrNO72S2EDGG6LkpcIBvjjRcyE/aUgqm08bpFPhRyw8ExpOUeI6LSudaX2z/o+ae3v7mSWNFhkjmaF2ZRJ3gZZmiTaAGQFSQOGPXHHQoZldQykMrAEEHIIIyCD4gisjU008M90pShApSlAKUpQClKUApSlAKUpQClKUArzIDg4IBxwSMjPqMjP4iortT2qg0+3ae4bCjhVHLux6Ig8WP4DBJwBXLdZ7Y6jcqZHnTS7X6owDOR4bmbG1j5Lg+GD46qlaFLWT/PA01a9OiszePzktzqNh2cVZe/mZp58YEjgYQHwiQe6g+WSfEmpivmeDRBeOTbrqWot0MpfZFn+0ccffU7aexnUCA8TfQ28mvHZhx/uosef1vGs3cTrPLT88L05fAinV4tovHv0+efQserSCLtSuT+vssL8wWOP/omrdqt53UMkniqkgebYwo+9sD765R2w7C6hpywahJeNePbOvDByVTJJ95mLFM8Hy31dNYvBqekSSWZLM6B0X6weJlk7sj7WU249R4EGsZLUsqE+y0W3FKrujdozdqtxb/pEZQskG5FkhkBJbO4DJ52kMyjCAjOalzqI3lAkpYZ57qTYcDPDkBOenLYzWGDqUkzbpXlHyAcEHAyDjIz4HBIz8jVY1ztSzT/AEGwMb3jDkuyhIBxlmB5dwDkRqCfEjHBJZEpKKyyP9pj2tzD9Elv47Zw6Oyn3iRg4VlBB8Qw58B6V+Q2rWln9Ltw5Sztu5t5JlbLd9Kne3BThu7RACuQMgN9UKT0Dsp2XjsYO7VmkdiXllf45ZG+J2/9B4ADr1MyygjB5B8K2pYK+dTi5HNdV7O2oKtJZyXzSD3pj3cj+GCTJIuAckgRjaOgAGBUXpHY6eC6aeyxbwmIosF1vk2s7KzGNY5PcUlI+rZ4PGNtROsJeW09+bG5Fvb208EZt2XvFjScR7ZE3hgqlmJ2rjAzgYAFbG3Wf9vi/wDLx/8Asrnq14UdJvGTVWv7ag11rwScGmzSNc2YjH0y6TNxcsy913Lb41eJc72CJlRHtGGPvMQdzdSsLJYYo4k+GNFRc+SgAfkK597LIp3ubuS8k76eIRwq4G1BG6iQhUUBeWxk4z7vWuk1vg1KKkuZPWqqlKO3IUpSsyBSlKAUpSgFKUoBSlKAUpSgFKVp6xe9zbyy/wCrjd/4FLf+lAcc7W9oVnupryQd5DauYLOL7cwOHkUc5LONoIzgJnGRU7ovs6jCfTtcZHdRvETNi2gXj3SOjN4HOQTx73Uxfs30FZLm0RxlLO1W4xwQZ5yQpI81xIwPmQa3e0+dSvHEpzZ2zlI4vqyypw8kg8QrhkUfsk+JzWqpCnF3NTnovDkl47lSqtOlGV3V3bwvDkl47s2b32nzT+5pFsvdDgXFwGSL/uoxhiPXwx0qPktL2fm61Gc/sW+2BPkdg3MPma29L0y7vS4tTHb28bGPvnUuzMnDCKMFRtUjaWY4yCAODWzf9hL2FGl/pKEqilmE1sFQBRklmR8gYBOcVpl7bXjxRxFev58Dnn+oXEeKGIJ8ufxx9CBXsJZ5LNF3jHq0jyOT/ExqKt+yt3p8pl0yYbGOWt5c7G9M+PoeCPtVY+z2ovPbxyyJsZhnAzgjJwwzzhhhgDzzUjVRG7r0ZvMs8tdSjhf3VvUfbba01efzyKxNrsZfvb3SJ0n+tLaktu9S0To3l8RPz4r3/pMsIgGNtqGARjvO8YZ6D9ZORVkqH7Vhhb94ilmhkim2j6wikVyP4Qa76PSbnJRlFavBc2//ANBUlOMJxWrSyYRrt7qEf6ECwtnGQ4w1xICOCMYCA9c/F5HnNRI0DuoVhuNOgvET4Z7djBdDnO5yf1h9Mmtrstq6Qn6FIwBXm3c8LPA/vRuh6Z2kDb14x1DYtVYV764oVmnjH55nPd9KXlG4kp4xyWNMfnvKR/SHdglNW1WyXoEu7eWUD0DIxXHqB0r1DrcjdO04H70Mq/5gKmO02oNbtBPlu5RyswXPCuuFcgdQrY/GpW2uI5V3RsjqfFSCD+FdH6rJRUnDf3/Y3frU1BTdPKfc/TbzIK01GxhtL9ZNS/pC7vowmEjbLMiMkYUAHkFh7xI+EccHNlrDDZRoSURFJ6lVAJ+eBWYmq29vPaWsLGCq6Qv/AGtxxHGM+uPoSnYRQLu7x1MVqT/Fcj/8fyq71QfZnP3813cIP0JEMMcnhIYjOXZfNQZQuehIOKv1ektIuNCKlvg9ZYxlG3gpb4FKUrpOwUqu6l7Q9OgLLLeQKynayhwzAjqCq5II+VaSe1SxYfomnm/s7W5b8+7xQFvpVOX2mRE8WeoYHj9Dlx8/Os3+ky0AzILqP9+0uh9/EZoC10qsWXtN02Vtou4lYeEu6I/hKFqyQzq6hkYMp5BUgg/IjigPdKUoBSlKAVB9tzmwuYwCzywyxRqOWZ5EZVAH35J6AAk4AJqcqoa5dkapBG/CNbTGI+cgki3gebd3tI9N3rUN4MoLikkUnRNJ1q1Z3hFiDJHDGQ7SsQIQ+3GAOffOeo6ffE23YHWhx9MgQc8AsevP+q8z511SK+jaR41dWkjxvQMCy7hkblHIyPOtOXtNaq0im4hDR/GpkTcvGcYJzn0+6ufgi0ouKwje7K34VFpNLv1KrBp+o6VZGRL5ZVtg0ht/o8YR13F3HefrMnLHd+VTntUvu9itLNchbyTdJ/YwgSMvHQk7B+NbGidmPp6rdX28pIFaK0LMIkTIZTMnAkkPxHdlRwADjNaHbW43avBHj9XaSuPnJMi/yj/OlxN06Mpc8Fff1VSozlT5IxquBgcCv2lY1uFLFQwLDqARkfMV4zc+d7mSlKUIK1fdnZkP9VMTwEktZ3KB4MtyTHwTESefcxz4jpWDTZWCSvZBw1vzc6bK5d0QYzJaSH3mTHO056+q5tlQk4+japY3ifXkW1lA8Vmyqk/usc/h5VcWd11zVCtqnsX9hede1b3Hai9Fnf4/jJO3nSeJWXDxyKCMjgqw6EH0OCDVG132ZIpM1pncDuMDEhWHXarKQy+nP3irR2OhC2cSjw3j8JHqZNcUas7aq1B7P4ldGvUtK0lTeibXjh8zX7Adl7DULNbiI3URyUkjF3P7jr1XO4ZGCGHHRh41Zl9mFkeJBPMv2Jbidk+9S+D9+ajvZAoEN8BwPp8/+SGr48gAySAPM9K9ZCMJJSwu89xTjCSU+Fa6nm3t1RQiKFVRhVUAKAPAAcAVkrVt9UhkYqksbsOoV1J/AHNbVbTcKwX92Ionkb4UVnPyUEn8hWeoPt1KV0y9YdRbT/8A2moDkfZSZ00ayWF+4e6vBE0igb9ryS5IJHxbUwCemKze0bSriwgikt9Rv2keZI1SSfcCWDHwA+z69a1ezC5t9Bh6lpp5vuiMrD/NU/27bvtW0q28Fd52H7mCuf8Aw3/GvPXdxW/U6NCEmotNtfH6YNsUuBtm7faWDqdoYxidY3kuZQSN8ar3Sq4HutukPGRwI2x0q2g1XOyEvf8Af3nhcSbYv7CAsifxN3j/AN+rFXoTUQ3aa1EwWPdab2+pdIJN6+SjerDnHIzVNsezItNa09LQmF5Q8lzFHJIYQiDqN3vYbDjDeIGMVfLy1aSQB4oJISOd+S4PP1ShUjOPEePlUR7MIvpd5e6meUZvo1t/ZR4LMPRm2n57qA6TilftKAUpWhr2tJaW0txICUiQsQuMnHgM4GSeKA360dY0OC7j7u4iWVQQwDDow6Mp6g9eQfE+dQAu728YRhGs4doaSdHjkMgbOEtmGQARyZGUEcADkNWlFrq6XLcwStd3MaLFOh2TTvGsneBleTnCAwlgXI+IjnFASs3s409o1j+ioFUswKl1fLdcurBznjIJPQeQqS0zs1a26oIYIk2DCkINwB5PvH3uSSSc85rdsrxZY0ljOUkVXU4IyrAEHB56EVmoBXINb1YXesCW2UvDDC1vJNxsZ95fCZPvBTwSB1J8ME3T2pa09rpVzJHkOVEakcEGVlTdnwIDEg+YFUKCwuLeKKK1WAoiAHvGkVtwzk+6rA5PPzJqt6RrcFPgW8u8qOla/BS6tYzLK1Ji6m2IzYJ2qTgck4GcAVzbR49LkiUXZAuWy0rOZUbexJPPAx+VdKt920d5t3Y97bnbn0zzivNzZpIMSIrjyZQR+Brz1Gsqaa18U8HlqFdUk466veLxtn3FQtOyaEZsdRmX0Eiyp/CCPzrOZ9UtuWWK8QddnuS488fD9wBrbu/Z7ZOciLu28GiZlI+QB2/lWFey91D/ANWvpCPsXCiQfLd1A+Qro66E95J/3L5rU6uvpz3kn/fH/wBR1JTs92jjvEZkDqyHa6OpDK3kfD/nnFZNdU7IyvxLcWpX5i4ir90LTTBAqMQX5aRh9Z3JZz/ETj0xWbUrZnQCNgrLJE4LAkZjlSTkAjIOzHUda54ShCupR/amv5OWE6cLlSjpFSXv0yafZRgbWMjoS5HyMj4rdv8AUEhTc5x4AAEsx+yqjlj6CsejaYLeBIQxYIMbjgE8k5wPnWWZY0JlfapAwXYgYHlk9BmsKkozqylybZrqyjOtKW6bb9SA7OPqSrMsbrZwzTyTZ2q1z74UY5yicKPUEn0rcbshA5DXBluXH17iWSQ/gTt/AVgufaBYo23vwx/YV2/NQRUnpOuwXSloJFcDrjIIz0yDgj8K661e6ccvMY+aO6vc3rinJSjH3ZS+P3K92r7KW0dtJNCgglhXekkeVYMvI+E+J4++uv8AYbUJJ9OtZZs948MZYnqx2j3v73xffXI+3jmY21ih9+6mRGx1CBhkkfMg/wB013S3gVFVFACqAqgdAAMAfhVx0ZxujxTecvQvuh+sdDim28vTPcZKrvtEtnk0u8WMZYwSYHPOBkgY8cA4HnirFSrMuDgPs61OO5v7BIyStpYNu4PEjNh+uOPfUZ5FYu1ust/S19InLw2q20OP9ZOUTj1Heyn+7U92PgibtBqksKLHHEBDtRQq53KHPAAyXhY+uTXnsX2BkvI31BLlYzdzPMFe2SXb3c0uwqWcYPj08qoKUOs6WqT/AOkIx+OptelNIvOl6ctvBFCvwxIqD+6AM/fjP31tVWdd7M3ttby3EmsMEiRnOLS3Gdozgc9T0HqRXIdP7ealczJDBdTd5I4REIjIO44GWCjHqduPHir81HXPaPrTQWTLFkz3BEEKj4i0nBx6hc49StXTsjoC2VlBbLj9EgDEeLnl2+9yx++qn2P9mc8c8V1qV211NEG7pOTHEzcFgTyxx+yPyBrolAKUpQCoDtHZJeRoiNDKY5UkMTt7kmwn3X25IHO4cEZVcgjNYu2k4YW9vuO64njBjGcyRIweUE8YURglsnkArzuwfzWux6N3ElrFBFNbyB422bRgKylCYxu2ndyvTgeVAef/AI1it3kive6tWjRHQd7uEituH6IbFZiChUqqk8jzFROua4txDcLa2d6bm6h7gFraeMD3ZAheSQCNVUyM2c558asvZrUjdwJNJGiyK8yEKd6hopXiYoxAOCUyOBwRWv227Vpp9t3rAF2ZY4lOcNI+cbiOigAsT5Kcc4qUsvCIbwssltKtO6gii4/RxonAwPdUDgeA4rar571OR55RLNdzfSAfcdZGQRsRnbEinaowM7epHUnrU3qHtGu7i0S2RzDcIGW6nUYOFxs7rwDSKd5I+HHHUV3T6PrQaWM5005P3lfT6SoTUnlrGuvNd6Oo9ruzy31lPbMcd6hAP2WGGVvucKcelcp0llnU217Gv0q292SNwM5HHeL5qwwcjjnyxnofZTtpbvY2rzXcAlaCIybpog28ou7ILcHdnitPtXbaXfhS93BHMn6qeOeISp6Z3e8vJyp45PQ81S3Vsq8cZw1szO9tFcwwnhrZle0pXCbXijiA4VY3LDHP7C4/Ot2qfqfaSbTyFnltr6InCzW80QlP70O7Of3ePWpOTXzLHFHCjrc3J2QxSAB1zkd66jOEUAuT5CvOVbKtGai1u+X5k8nW6PuI1FFx3emNfv8AE9wdsbVkD72VD0d45VTrj4mUL19amqgu2Cp3ljo1r70VpsmuW/cGVVv2mJLEebr5HE7U31vTt5qMGzLpK1pW01Cm29MvIr8dwASSABySegHrUFq/a+OJxDErXFweFhhG5s/tYzt/M+lbem+y271DEmqymGLqLSA8/wDePyM+gz14K9Km26Pq1tXovzYWnRda41fZj3v5IhL7t0ZJPo+mxNdznxUExr6kjqPXIX9qpPRPYlPdMJtYuGbnIgjbgehb4V+SD+9XVdD7PW9nEIraJYk8lHJPmxPLH1JJqRr0NvaUqC7K17z1drY0bZdha973I3RezttaIEtoUiUDHujk/vN8TH1JJrm/tZ0i3iura5WWO3eV+4uDuK7oypcPIIyrkAoASCCQQMjitz2xWl6oW5inlFnGgE8ULsknLHMmVGWXBUFc8AZ8yKRY6fCgDRIvIyGAySDznceT95q6tLD2vPaSS8/Q0399G2SUoN5+H55DstqdsNctu5jSWGISd09raSoXd0AJcSM8jBMn3ixx16Gu+XmpxRDMsqRj9t1X/MR5V88Jq0CzmR7i5V0SVe5gZ43kw6KkKuBk944d3ZcgKiD4s1+DSbeY27CA+7BmZ5Vfe9xI25gd/LLGBtDEc7vHGaxjaSqVuqp664ybZXkadBVamjxnGTuqdudPL7Be2pY9AJouvTHxdfTrU1JIFBJ4AGT8hXzdr1jD3JQQqzye5EiIN7SH4Qu0Zzn/AJ5rsGq77Ls+6yn9LFZbCc5/Sd0E6+Pvkc1F3a+zTUHJMmyu/aoOai1rg5h2FvimmatfscNK0mD+1tJH+Oeu0di9O+j6faxYwUgjB/e2At/iJrjtnpm3QbG2xg311ErfKSUsD/AiV3sV5voztzr1u+bXlFJfUsZ7Je45R7fe0yRQwWjE7Z5A8wXG7uYyDgA45Z8YP+7NRPsH7NCae41N0VAWZIEAAVS3LlQBwApCA+r1Ve2naVr+8ue5R3a5ljtLZ8e4I425CN4mRyCQOgY5619CdmdBSytIbaP4YkC5+0erN82Ylvvqzj2pN420/PPTyMCUpSlbSBSlKA0dZ0WK6j7uZdwyGU5IZWHRkZSGVh5qQarGl6dqEyQwXJMUUQKzyd6TNcsAwBjaJgY4ycNkkP0GBjJutKA17CwjgjSKJAkaAKqqOABVQ7f6cLm6sLeT9XKbxT++bWQKfuDOQfAgVZ4u0Fu1w1ssqmZRkx556An0JAZSQOQGUnGRUD7RZgIojES13DKs9vEoZnkMeQy7VBYI0bOhboNwyaA53ZdoJVsJbFoE3PI/eSlvgYSe+CmMl0dSqHOMKh4xgxE2u26OVaVFbPvDPj6+vhVp7ZW8cqJqNq/9XuwodlxmOUjarnqATgRtno6r9o1VdKtoVvoxcWS3KS/ou7igG4LFHkSrtfl/iDggZVVOS2av6Vz1NDraMctvtZ5P7nnKtr19fqa0sJLs45r7fc/NL0u1l0S3KW0Mtx9PW33YVWk3OzKjS9QpRlGflUsvsuuWI26Taxn7Ul0XX8FGax6z2akKXEejKtxbzSwXEYimVJLOaLIbMb4cE9B8JXAz051n0S/kGJ7HVJgeqyXrMvH4V5mtFN5w34PHzRcV6aeG1J+Dx80jNc6CLIn6TfaZYEDkWsTSz48iG94HwzW72eu1i7w6XBN3sow+o32C+P8AdR9WHiM4GQN2cCoyx7N3sbf1XQwjDo8sikj73Ix9zVLRezbWrw/1q5jtIz1WIkt+CYz98lc3DV/pQUfe9X6Z9WcyhW/owUM85av0z6s1f6StNLRleQyTSMXk+tNK7c5byyTxkgdepJzIaZ2T1LVMNNu0+0P1R/1iQfgNgI88dejVcOx/sjstPYSBTNOOe9lwSD5ovwr8+T61dqmlYwhLjn2pd7+hNDo2nTl1lTtS739CE7M9jbTT02WsKpkYZ+sjfvOeTzzjoPACpulfhrvLM/axzzqis7kKqgszHgAAZJJ8gKi+zOsd/FiQjv4iY5lHBDqSCceAbG4eGDUN7U5T9CWLesaTzwxSSv8Aq44y25i/I907AhBIzvxkZrZOm6c3CXIjOmUc27Y6/NqLGQlhbBl7mDA5TIzNIpwHkK5ZUbheByc5y64LSIwm0uJpFORKs8ZUIu0kPvMcYB3ALs5zuyMY5kYOykMxKw3k98/lZiKKBf7Sch1HyVy/kpqasfYjas4kuwXI6RLJMUH7zyMXc+o7tT9gVY+1UqLi6HFp5J+O5U+yVqykrjh123bXht+d5Q7bUlmk7u3SS5k8oUL49S3CgepNWzTfZvfTDMrRWinw/XS/eAVjX+J66jp+mxQRiOGNI0HRUUKo+4Vs1FXpS4qbPHh9SaPRFvT3XF4/QrPZv2fW1m/egNNPjHfTEM4z1CAAKg6/CBweSarvt81Ax6SYx1nmij9eCZP5xgffXSK5b7XB32oaRajkNO0rr+zGUP8AlElVFerwQlUlyTfwLWMUsRisHlrIf0no9mOVtopJWH9nEI4z/Gp/GrV7TNda10+Tu/102IIQOpkl90Y9Qu5v7tV7see/7QX82crbQRW6/NyHb/EjitTt3rCyaiSxzDpkJlcec8qkqPLIjGR6tVPYydr0dGb3xxeLk8r1eDbLtTI32e9m1l1UADMGlxLGvk1xICWb55Lk+RVK7RVN9k2imDTY3k/W3Ja5lPm02CP8GzjzzVyq1oU+qpxg91v4835vUwbyxSlK3EClKUAqr9oO0py8UDFRHgTzqu4xlsBYoVwe8uWyAqYIXcCwOVVrRURD2ZiW6e5yxZjuCE/o0fYI2kRftsiqpY9BnGNzbgKyNPkRUjubLdBxJCbclri2l3EnvH37mdviMyHBYuG3AhmktH7OTHc8jG2DkFkjbfcPjp9IuWyT4+5HgL0DEVa6w3MaupjfBDqwK55Kng+vjjPrUoFRvuyptBK1pH39tNu+k2THO/cAGkhZz8ZA5Rjh/NT159rWhJGhmUCeyDEB3XdJbnxiuUYblKn3dxHlvweW6xpFveQkRSGOeIcLKWZZgvhvXaVcgfWBGcdK2NQ7ORySd8haGbGDLHgFlH1ZFIKyL6MDjPBB5rrhVlazzBpr0a96+upzXFvC4jwz+PNeBwn+g7Z1yIo8HkMgA+8MmPyNW72N6ncG8u7fvZJbSFF294xbu5CR7isecY7zj9kffr9u+yVrbks19b6ezDJWGOTMmRjPcCQhT+0i5rY7P9t47CzWKx0+Zo4xl55jHbRyOQN0haUk+8fPoMAdBW+7u6dxBKMMPmcdnZ1Labc6mY8kddpXHdP9q+p3zlbO2tY0Ue9JK0roG8gybQT6AN55rJqfbzWrcAMmnSO3wxoLjvG/dQsCfn0HjVbhllxxTxk69SuQ3ntR1a2QyXNhb92MZKzgdfDlmJPoAfvpN7dLmJd02kTxoOrF3wPxhAH3mmCVJPZnXqidYubqN0aCJJo+Q6bgkgPgysx2keBU89OfLnq/9Ie2wC1ndDPThCD8juGajZv+kYWDdxp7tjxaTgepCxn+YrKEuF5aT8fzJLOly9m4rkpPNE0FwOpjlKuAD8LPGcMMfzxU5JGGGGAIPUEZH51wGD25apdsyWsNshCliT9UDxLSSBB1A5HjUBr3bjVmUb9Qy7dIrR0JA8dzQDA/iJNZTqSnhN6Lb3eGSNE8H02zJGvO1FUegUD+Qqu6l7TdMg/WXsPyRu8P4R7jXB7NrcKJbtLq9nxk9+4SJT5Zd9xx5kc+VQ1vOI5WkZLDcxyA+WRB4KsaHZgebAn16514HE+47lce3nTQCU+kShepSE4646uVx1HXzrFF7drZ+Y7O/ceawoR8+JK45qHauSVkMtxA6p8EPdP3AI+sUXgn94Gvd525uZyqyXETRAYMKGSFW9GYAHHpuxTQjMu47Lae3vTHOHaaI9D3kR469dhb/k1E/wBLQX/aGOeCRZIbeyJ3r03M7gg+IO2TocHiqBpfaOKWaO2u4vo9qcCOOHAiYk9ZnHvOpJ8Gxnrnk1I9nJRBY61dqoQO7QRhQAFyWUBQOmO+T+Gqvpdv2SUI7yxBf5NL5mdKTctV7y0+yXtPbRWuoXk0saySzzTGPened2q7hhCc8lnA45qAtdPe7S1gk/W6pctc3GPCEHvGA8hsCYHnxVdt+wlsLOGa7vFg7xN6qI1LndyPrbn4x0HjirZ7K+0DNq6C8Vg72zQ20hQorhX3FgpHBZV6jHw4xzxvrW0pOnFfti8vyWnrr5CNRPJ3VEAAAGAOAB0FftKV2AUpSgFKUoBSlKAVG6voEdwUZ96vHnZJG7I67sZwVPQ4HByOKkq8ySBQSTgAZJPQAeNZwnKD4ovDG5Fz3sOn2xe4nIjXOZJn3MScnGepPkoGeK5J209tsk6FNP8A6vGcg3M2A7f2K8kfvYJ5+qRVY7SdoptVu1cjOcmCNv1cEOf1jgdXbAPzwOgAqCsOyz6heyRRNhYgQ8rknO1tuQBxknoowAB16kw25PLIbSWWeNJ1VonZ4r1RKxy0kkKMxPn3koLfnWfUbi8uXRpLiO5CHKqxXZn1QDbUrqHsacIxt7lJnTrHt2nP2QQzYbyBxVK0DQpLu5S3TCsxPLZwoUEknx4ANRhrQwUoS7SLbc9p9W2BFKog4AhWJOPIFcFR+7itmx7bX0AIjsoAT8TYlZ2Pm7GUsx/eJrFeey1xvW1vEnmi5eEe649Bh25+ePnVa7MaNNe3Qt1lKE7ixYtwF68ZyT4Y/lU6mP8AptFhg7UXve99LarPMCdjS7tkf9nGrBV/e+L1rU1bX9QuZA02wIpyIiUEPH2kLe//AHs141PsYDBLNa3i3SwfrV2ujqOecMTkcE/IHGcVGdluyrXhlJkWKOFN8jsCcDnoo5JwrH7qakrg3JnVu1t7Ouya9jjTGCsRxn0IjGSPTOKhjdwiIRNNNIikkRqNqZPU4Pj69cY8q2tb7FiK1W7guFngZtudjI4OSPhbPGQR18qmeyXZu3bTzc/Rnvpu8KNEsjLsXHXC8njnoc7hjoaYbHFGKykVM6rEv6u3T5yEv+R4r8fV7hlJBYIOuwYUfeBxU92/7IJbSQGBXX6Qu7uG9542933cjk8tjx5U8mrHpfbm1hit9s8kaww7JLJYciWTBDEueOWOefLzJFMd4c9E4o5a8pbqSfmc1L2/Yy9kTelrMVxkHYeR5gHk/dWzDpE0Lx3jQZiEokMY6hVYNhhjIUjgH8fDN41TtdaXUsU66lcWoUDdCI5OSDk52ZXJ6HO4cfdUJImcpLZHKLi3aNijqyMOCrAgg+oPIq4dlvZlLdwCdpUhRiRHuBJbBIz1GBkEeJ4PFZe3upf0lKZ7eFhFDGQZWGC+Dn8ADwMk4yeOlSmlfRdS0+3t5blbaS2Y5DFQHU55AZlByMc5yCDxg1KSyYylLhT2K7d6A9lctazMkid2ZG25xjaSCMgFW4H41ZtSt+60CwtywRryfe7MQBtJJ3MTxgAxHJ8qhO092J7y/kjO4ZSGPBBB+FPdI4IO386tvbWbu9RsLZIXuVsrcfo41yS7DaobggL7kZJI8aqb1dZc0KXLicn/AIrT1aN0G1Tcnvgk9LksYj/UreS6ccd6iF+nAzPMQg4A+FselYu0C3T3GnzSxxQlLyARors8xMjjILAKuMJyBn517mW8ljaW+uBp9uOkcLL3mP2pTnBx0VOT5Dxz+zPsMJ75dQ7p47aIH6OZSTLO5BHfPuyQo6gcD4ceObhvQ5Kccyz9ztFKUrWdYpSlAKUpQClKUArQ1+wM9rPCpwZYpIwfIujKP51v0oD5a7L3wimXeNveosXPG2WIkbD5E/zxX52V18aVqEyTg91JwWAyQN25Hx4jkg455PiMV0P2p+zF+8e7s4jIknNxAnx7hz30Q8W8wOSeecnHNm1RZVCTxpcheA2/u5l8w4Yg58OCM4qU8GMoqSwy4abqemaYJ54LjvTLgiMOGbgkhRgZHLH3n8Pz53pbXcEyX0cZOXZh7pIIb4gQOdrBiM/PFS6vaR+8tmNw/wBbKm0fxO38q3A91fApCkkingraRsw58Hmb3QPwFGzGNNLOdcnr/SlbozzwWKpdSAhpC+Rk4OSABnJAJ+HOOTVQsb4oRcpcFbrvGbG0nOfEkDGSS2RyCDXQ9K9iV8/W3t4B5zyGRv4Y8rn04q16f7B2H66+YD7MEMcf+Ik/ypkmMFHY5Ve9sr+4jMTR4jfHed1EEaQZ5BYKevn/APysdrd3VvN31nE1vlQrISjIceBDdc4B55znnmu5WvsOsV/WSXU378xA/CMLW9F7GtJX/sgPq0k5P5vTJKiksYPn/WdYvLratxs7pTkQo8MaZ58AfU9fM4xmowtMsrSW/wCg3dRHOox6AhgcelfUMPsx0xeljB96bv8ANmtkdgtO/wBgtP8Ay8P/ALaglJJYPlSNLozCXfulHIZ5I2b/ABMc1NRa5eg5ZIHb7Td1n8VYV9Hv7PtOPWxtfugiH8lrz/o603/Ybb/wk/4UJPnkdrbz7FsP74//AGVrS6xKTuaKw3eZ2k/jur6P/wBHWm/7Dbf+En/CvSez7Th0sbX74Yz/ADFAfOE/aW6YY761QYxgbTx94b8KrsmnpnLXEXPXaG/IKuK+uIuxdivw2VqvyghHT+7W9BpMKHKRRqfNUUH8hQHzD2EsEe9tIFYtmcTMdrKMRLvA97qCV/Orf2Qa6v8AVNQmtUTa7rH9IlJ7uNEJAAUcuxVVO0EAY5PIrsmt9k7W8Km6gSYpkLvBOM4zj8B+FZ9G0KC0j7u2iSJCSxVBgFjgEnzOAB9wrmVD/cdfn/jwpeeX8dPgHhx4WQel+zm3RxLcFrucciSfBVT/ALuIfo0GfIE+tWulK6SEsbClKUJFKUoBSlKAUpSgFKUoBUNrPY2zuzuuLaKVvtMg3fxD3vzqZpQFZtPZppsbblsoM/tIG/J8irHFEFAVQABwABgD5AV7pQClKUApSlAKUpQClKUApSlAKUpQClKUApSlAKUpQClKUApSlAKUpQClKUApSlAKUpQClKUApSlAKUpQClKUApSlAKUpQClKUApSlAKUpQClKUApSlAf/9k="/>
          <p:cNvSpPr>
            <a:spLocks noChangeAspect="1" noChangeArrowheads="1"/>
          </p:cNvSpPr>
          <p:nvPr/>
        </p:nvSpPr>
        <p:spPr bwMode="auto">
          <a:xfrm>
            <a:off x="1381125" y="481016"/>
            <a:ext cx="914400" cy="914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74320" tIns="137160" rIns="274320" bIns="13716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0744200" y="2057400"/>
            <a:ext cx="16687800" cy="2123658"/>
          </a:xfrm>
          <a:prstGeom prst="rect">
            <a:avLst/>
          </a:prstGeom>
          <a:solidFill>
            <a:srgbClr val="E21E1E"/>
          </a:solidFill>
        </p:spPr>
        <p:txBody>
          <a:bodyPr wrap="square" lIns="274320" tIns="137160" rIns="274320" bIns="137160" rtlCol="0">
            <a:spAutoFit/>
          </a:bodyPr>
          <a:lstStyle/>
          <a:p>
            <a:pPr algn="ctr"/>
            <a:r>
              <a:rPr lang="en-US" sz="6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Holiday Preemptive Strike!</a:t>
            </a:r>
          </a:p>
          <a:p>
            <a:pPr algn="ctr"/>
            <a:r>
              <a:rPr lang="en-US" sz="6000" i="1" dirty="0">
                <a:solidFill>
                  <a:srgbClr val="000066"/>
                </a:solidFill>
                <a:latin typeface="Bradley Hand ITC" pitchFamily="66" charset="0"/>
              </a:rPr>
              <a:t>Because this year, it’s going to be different!!</a:t>
            </a:r>
            <a:endParaRPr lang="en-US" sz="4200" dirty="0">
              <a:solidFill>
                <a:srgbClr val="000066"/>
              </a:solidFill>
              <a:latin typeface="Bradley Hand ITC" pitchFamily="66" charset="0"/>
            </a:endParaRPr>
          </a:p>
        </p:txBody>
      </p:sp>
      <p:pic>
        <p:nvPicPr>
          <p:cNvPr id="14338" name="Picture 2" descr="http://www.lighterlifeblog.com/wp-content/uploads/2011/12/iStock_000015051942XSmall-300x1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972" y="283921"/>
            <a:ext cx="9685828" cy="51262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4422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14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lbcc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Garth Jansen</dc:creator>
  <cp:lastModifiedBy>Garth Jansen</cp:lastModifiedBy>
  <cp:revision>17</cp:revision>
  <dcterms:created xsi:type="dcterms:W3CDTF">2012-07-05T13:21:41Z</dcterms:created>
  <dcterms:modified xsi:type="dcterms:W3CDTF">2012-11-27T19:14:31Z</dcterms:modified>
</cp:coreProperties>
</file>