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</p:sldIdLst>
  <p:sldSz cx="27432000" cy="5486400"/>
  <p:notesSz cx="6858000" cy="9144000"/>
  <p:defaultTextStyle>
    <a:defPPr>
      <a:defRPr lang="en-US"/>
    </a:defPPr>
    <a:lvl1pPr marL="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716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432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1148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864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8580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2296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6012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9728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1E"/>
    <a:srgbClr val="000066"/>
    <a:srgbClr val="CC9900"/>
    <a:srgbClr val="D4302C"/>
    <a:srgbClr val="3278CC"/>
    <a:srgbClr val="3E6CA4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3134" autoAdjust="0"/>
  </p:normalViewPr>
  <p:slideViewPr>
    <p:cSldViewPr>
      <p:cViewPr>
        <p:scale>
          <a:sx n="80" d="100"/>
          <a:sy n="80" d="100"/>
        </p:scale>
        <p:origin x="-72" y="-156"/>
      </p:cViewPr>
      <p:guideLst>
        <p:guide orient="horz" pos="172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704341"/>
            <a:ext cx="23317200" cy="1176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108960"/>
            <a:ext cx="192024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85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60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219713"/>
            <a:ext cx="6172200" cy="46812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19713"/>
            <a:ext cx="18059400" cy="46812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3525519"/>
            <a:ext cx="23317200" cy="1089660"/>
          </a:xfrm>
        </p:spPr>
        <p:txBody>
          <a:bodyPr anchor="t"/>
          <a:lstStyle>
            <a:lvl1pPr algn="l">
              <a:defRPr sz="12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2325372"/>
            <a:ext cx="23317200" cy="1200150"/>
          </a:xfrm>
        </p:spPr>
        <p:txBody>
          <a:bodyPr anchor="b"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80162"/>
            <a:ext cx="12115800" cy="3620769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1280162"/>
            <a:ext cx="12115800" cy="3620769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228094"/>
            <a:ext cx="12120564" cy="51180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739903"/>
            <a:ext cx="12120564" cy="3161031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0" y="1228094"/>
            <a:ext cx="12125325" cy="51180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0" y="1739903"/>
            <a:ext cx="12125325" cy="3161031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5" y="218439"/>
            <a:ext cx="9024939" cy="92964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218442"/>
            <a:ext cx="15335250" cy="468249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5" y="1148082"/>
            <a:ext cx="9024939" cy="3752850"/>
          </a:xfrm>
        </p:spPr>
        <p:txBody>
          <a:bodyPr/>
          <a:lstStyle>
            <a:lvl1pPr marL="0" indent="0">
              <a:buNone/>
              <a:defRPr sz="4200"/>
            </a:lvl1pPr>
            <a:lvl2pPr marL="1371600" indent="0">
              <a:buNone/>
              <a:defRPr sz="3600"/>
            </a:lvl2pPr>
            <a:lvl3pPr marL="2743200" indent="0">
              <a:buNone/>
              <a:defRPr sz="3000"/>
            </a:lvl3pPr>
            <a:lvl4pPr marL="4114800" indent="0">
              <a:buNone/>
              <a:defRPr sz="2700"/>
            </a:lvl4pPr>
            <a:lvl5pPr marL="5486400" indent="0">
              <a:buNone/>
              <a:defRPr sz="2700"/>
            </a:lvl5pPr>
            <a:lvl6pPr marL="6858000" indent="0">
              <a:buNone/>
              <a:defRPr sz="2700"/>
            </a:lvl6pPr>
            <a:lvl7pPr marL="8229600" indent="0">
              <a:buNone/>
              <a:defRPr sz="2700"/>
            </a:lvl7pPr>
            <a:lvl8pPr marL="9601200" indent="0">
              <a:buNone/>
              <a:defRPr sz="2700"/>
            </a:lvl8pPr>
            <a:lvl9pPr marL="10972800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3840480"/>
            <a:ext cx="16459200" cy="45339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490221"/>
            <a:ext cx="16459200" cy="3291840"/>
          </a:xfrm>
        </p:spPr>
        <p:txBody>
          <a:bodyPr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4293870"/>
            <a:ext cx="16459200" cy="643890"/>
          </a:xfrm>
        </p:spPr>
        <p:txBody>
          <a:bodyPr/>
          <a:lstStyle>
            <a:lvl1pPr marL="0" indent="0">
              <a:buNone/>
              <a:defRPr sz="4200"/>
            </a:lvl1pPr>
            <a:lvl2pPr marL="1371600" indent="0">
              <a:buNone/>
              <a:defRPr sz="3600"/>
            </a:lvl2pPr>
            <a:lvl3pPr marL="2743200" indent="0">
              <a:buNone/>
              <a:defRPr sz="3000"/>
            </a:lvl3pPr>
            <a:lvl4pPr marL="4114800" indent="0">
              <a:buNone/>
              <a:defRPr sz="2700"/>
            </a:lvl4pPr>
            <a:lvl5pPr marL="5486400" indent="0">
              <a:buNone/>
              <a:defRPr sz="2700"/>
            </a:lvl5pPr>
            <a:lvl6pPr marL="6858000" indent="0">
              <a:buNone/>
              <a:defRPr sz="2700"/>
            </a:lvl6pPr>
            <a:lvl7pPr marL="8229600" indent="0">
              <a:buNone/>
              <a:defRPr sz="2700"/>
            </a:lvl7pPr>
            <a:lvl8pPr marL="9601200" indent="0">
              <a:buNone/>
              <a:defRPr sz="2700"/>
            </a:lvl8pPr>
            <a:lvl9pPr marL="10972800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19711"/>
            <a:ext cx="24688800" cy="914400"/>
          </a:xfrm>
          <a:prstGeom prst="rect">
            <a:avLst/>
          </a:prstGeom>
        </p:spPr>
        <p:txBody>
          <a:bodyPr vert="horz" lIns="274320" tIns="137160" rIns="274320" bIns="13716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280162"/>
            <a:ext cx="24688800" cy="3620769"/>
          </a:xfrm>
          <a:prstGeom prst="rect">
            <a:avLst/>
          </a:prstGeom>
        </p:spPr>
        <p:txBody>
          <a:bodyPr vert="horz" lIns="274320" tIns="137160" rIns="274320" bIns="1371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5085083"/>
            <a:ext cx="6400800" cy="292101"/>
          </a:xfrm>
          <a:prstGeom prst="rect">
            <a:avLst/>
          </a:prstGeom>
        </p:spPr>
        <p:txBody>
          <a:bodyPr vert="horz" lIns="274320" tIns="137160" rIns="274320" bIns="13716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D18A-B5EA-42DC-8C6F-F5519BC93ACC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5085083"/>
            <a:ext cx="8686800" cy="292101"/>
          </a:xfrm>
          <a:prstGeom prst="rect">
            <a:avLst/>
          </a:prstGeom>
        </p:spPr>
        <p:txBody>
          <a:bodyPr vert="horz" lIns="274320" tIns="137160" rIns="274320" bIns="13716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5085083"/>
            <a:ext cx="6400800" cy="292101"/>
          </a:xfrm>
          <a:prstGeom prst="rect">
            <a:avLst/>
          </a:prstGeom>
        </p:spPr>
        <p:txBody>
          <a:bodyPr vert="horz" lIns="274320" tIns="137160" rIns="274320" bIns="13716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5DE4-525A-4A1E-8EE2-22EB56B1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2743200" rtl="0" eaLnBrk="1" latinLnBrk="0" hangingPunct="1"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0" indent="-1028700" algn="l" defTabSz="27432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28850" indent="-857250" algn="l" defTabSz="2743200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466725" y="-433388"/>
            <a:ext cx="914400" cy="91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74320" tIns="137160" rIns="274320" bIns="1371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923925" y="23816"/>
            <a:ext cx="914400" cy="91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74320" tIns="137160" rIns="274320" bIns="1371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381125" y="481016"/>
            <a:ext cx="914400" cy="91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74320" tIns="137160" rIns="274320" bIns="1371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744200" y="2057400"/>
            <a:ext cx="16687800" cy="2123658"/>
          </a:xfrm>
          <a:prstGeom prst="rect">
            <a:avLst/>
          </a:prstGeom>
          <a:solidFill>
            <a:srgbClr val="E21E1E"/>
          </a:solidFill>
        </p:spPr>
        <p:txBody>
          <a:bodyPr wrap="square" lIns="274320" tIns="137160" rIns="274320" bIns="137160" rtlCol="0">
            <a:spAutoFit/>
          </a:bodyPr>
          <a:lstStyle/>
          <a:p>
            <a:pPr algn="ctr"/>
            <a:r>
              <a:rPr lang="en-US" sz="6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Holiday Preemptive Strike!</a:t>
            </a:r>
          </a:p>
          <a:p>
            <a:pPr algn="ctr"/>
            <a:r>
              <a:rPr lang="en-US" sz="6000" i="1" dirty="0">
                <a:solidFill>
                  <a:srgbClr val="000066"/>
                </a:solidFill>
                <a:latin typeface="Bradley Hand ITC" pitchFamily="66" charset="0"/>
              </a:rPr>
              <a:t>Because this year, it’s going to be different!!</a:t>
            </a:r>
            <a:endParaRPr lang="en-US" sz="4200" dirty="0">
              <a:solidFill>
                <a:srgbClr val="000066"/>
              </a:solidFill>
              <a:latin typeface="Bradley Hand ITC" pitchFamily="66" charset="0"/>
            </a:endParaRPr>
          </a:p>
        </p:txBody>
      </p:sp>
      <p:pic>
        <p:nvPicPr>
          <p:cNvPr id="14338" name="Picture 2" descr="http://www.lighterlifeblog.com/wp-content/uploads/2011/12/iStock_000015051942XSmall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72" y="283921"/>
            <a:ext cx="9685828" cy="512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42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Jansen</dc:creator>
  <cp:lastModifiedBy>Garth Jansen</cp:lastModifiedBy>
  <cp:revision>17</cp:revision>
  <dcterms:created xsi:type="dcterms:W3CDTF">2012-07-05T13:21:41Z</dcterms:created>
  <dcterms:modified xsi:type="dcterms:W3CDTF">2012-11-27T19:14:31Z</dcterms:modified>
</cp:coreProperties>
</file>