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ppt/tags/tag9.xml" ContentType="application/vnd.openxmlformats-officedocument.presentationml.tags+xml"/>
  <Override PartName="/ppt/notesSlides/notesSlide10.xml" ContentType="application/vnd.openxmlformats-officedocument.presentationml.notesSlide+xml"/>
  <Override PartName="/ppt/tags/tag10.xml" ContentType="application/vnd.openxmlformats-officedocument.presentationml.tags+xml"/>
  <Override PartName="/ppt/notesSlides/notesSlide11.xml" ContentType="application/vnd.openxmlformats-officedocument.presentationml.notesSlide+xml"/>
  <Override PartName="/ppt/tags/tag11.xml" ContentType="application/vnd.openxmlformats-officedocument.presentationml.tags+xml"/>
  <Override PartName="/ppt/notesSlides/notesSlide12.xml" ContentType="application/vnd.openxmlformats-officedocument.presentationml.notesSlide+xml"/>
  <Override PartName="/ppt/tags/tag12.xml" ContentType="application/vnd.openxmlformats-officedocument.presentationml.tags+xml"/>
  <Override PartName="/ppt/notesSlides/notesSlide13.xml" ContentType="application/vnd.openxmlformats-officedocument.presentationml.notesSlide+xml"/>
  <Override PartName="/ppt/tags/tag13.xml" ContentType="application/vnd.openxmlformats-officedocument.presentationml.tags+xml"/>
  <Override PartName="/ppt/notesSlides/notesSlide14.xml" ContentType="application/vnd.openxmlformats-officedocument.presentationml.notesSlide+xml"/>
  <Override PartName="/ppt/tags/tag14.xml" ContentType="application/vnd.openxmlformats-officedocument.presentationml.tags+xml"/>
  <Override PartName="/ppt/notesSlides/notesSlide15.xml" ContentType="application/vnd.openxmlformats-officedocument.presentationml.notesSlide+xml"/>
  <Override PartName="/ppt/tags/tag15.xml" ContentType="application/vnd.openxmlformats-officedocument.presentationml.tags+xml"/>
  <Override PartName="/ppt/notesSlides/notesSlide16.xml" ContentType="application/vnd.openxmlformats-officedocument.presentationml.notesSlide+xml"/>
  <Override PartName="/ppt/tags/tag16.xml" ContentType="application/vnd.openxmlformats-officedocument.presentationml.tags+xml"/>
  <Override PartName="/ppt/notesSlides/notesSlide17.xml" ContentType="application/vnd.openxmlformats-officedocument.presentationml.notesSlide+xml"/>
  <Override PartName="/ppt/tags/tag17.xml" ContentType="application/vnd.openxmlformats-officedocument.presentationml.tags+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35" r:id="rId1"/>
  </p:sldMasterIdLst>
  <p:notesMasterIdLst>
    <p:notesMasterId r:id="rId21"/>
  </p:notesMasterIdLst>
  <p:handoutMasterIdLst>
    <p:handoutMasterId r:id="rId22"/>
  </p:handoutMasterIdLst>
  <p:sldIdLst>
    <p:sldId id="530" r:id="rId2"/>
    <p:sldId id="519" r:id="rId3"/>
    <p:sldId id="531" r:id="rId4"/>
    <p:sldId id="532" r:id="rId5"/>
    <p:sldId id="533" r:id="rId6"/>
    <p:sldId id="534" r:id="rId7"/>
    <p:sldId id="535" r:id="rId8"/>
    <p:sldId id="536" r:id="rId9"/>
    <p:sldId id="537" r:id="rId10"/>
    <p:sldId id="538" r:id="rId11"/>
    <p:sldId id="539" r:id="rId12"/>
    <p:sldId id="540" r:id="rId13"/>
    <p:sldId id="541" r:id="rId14"/>
    <p:sldId id="542" r:id="rId15"/>
    <p:sldId id="543" r:id="rId16"/>
    <p:sldId id="544" r:id="rId17"/>
    <p:sldId id="545" r:id="rId18"/>
    <p:sldId id="546" r:id="rId19"/>
    <p:sldId id="420" r:id="rId20"/>
  </p:sldIdLst>
  <p:sldSz cx="9144000" cy="6858000" type="screen4x3"/>
  <p:notesSz cx="7315200" cy="9601200"/>
  <p:defaultTextStyle>
    <a:defPPr>
      <a:defRPr lang="en-CA"/>
    </a:defPPr>
    <a:lvl1pPr algn="l" rtl="0" fontAlgn="base">
      <a:spcBef>
        <a:spcPct val="0"/>
      </a:spcBef>
      <a:spcAft>
        <a:spcPct val="0"/>
      </a:spcAft>
      <a:defRPr sz="1600" kern="1200">
        <a:solidFill>
          <a:srgbClr val="3856B4"/>
        </a:solidFill>
        <a:latin typeface="Tahoma" pitchFamily="34" charset="0"/>
        <a:ea typeface="+mn-ea"/>
        <a:cs typeface="+mn-cs"/>
      </a:defRPr>
    </a:lvl1pPr>
    <a:lvl2pPr marL="457200" algn="l" rtl="0" fontAlgn="base">
      <a:spcBef>
        <a:spcPct val="0"/>
      </a:spcBef>
      <a:spcAft>
        <a:spcPct val="0"/>
      </a:spcAft>
      <a:defRPr sz="1600" kern="1200">
        <a:solidFill>
          <a:srgbClr val="3856B4"/>
        </a:solidFill>
        <a:latin typeface="Tahoma" pitchFamily="34" charset="0"/>
        <a:ea typeface="+mn-ea"/>
        <a:cs typeface="+mn-cs"/>
      </a:defRPr>
    </a:lvl2pPr>
    <a:lvl3pPr marL="914400" algn="l" rtl="0" fontAlgn="base">
      <a:spcBef>
        <a:spcPct val="0"/>
      </a:spcBef>
      <a:spcAft>
        <a:spcPct val="0"/>
      </a:spcAft>
      <a:defRPr sz="1600" kern="1200">
        <a:solidFill>
          <a:srgbClr val="3856B4"/>
        </a:solidFill>
        <a:latin typeface="Tahoma" pitchFamily="34" charset="0"/>
        <a:ea typeface="+mn-ea"/>
        <a:cs typeface="+mn-cs"/>
      </a:defRPr>
    </a:lvl3pPr>
    <a:lvl4pPr marL="1371600" algn="l" rtl="0" fontAlgn="base">
      <a:spcBef>
        <a:spcPct val="0"/>
      </a:spcBef>
      <a:spcAft>
        <a:spcPct val="0"/>
      </a:spcAft>
      <a:defRPr sz="1600" kern="1200">
        <a:solidFill>
          <a:srgbClr val="3856B4"/>
        </a:solidFill>
        <a:latin typeface="Tahoma" pitchFamily="34" charset="0"/>
        <a:ea typeface="+mn-ea"/>
        <a:cs typeface="+mn-cs"/>
      </a:defRPr>
    </a:lvl4pPr>
    <a:lvl5pPr marL="1828800" algn="l" rtl="0" fontAlgn="base">
      <a:spcBef>
        <a:spcPct val="0"/>
      </a:spcBef>
      <a:spcAft>
        <a:spcPct val="0"/>
      </a:spcAft>
      <a:defRPr sz="1600" kern="1200">
        <a:solidFill>
          <a:srgbClr val="3856B4"/>
        </a:solidFill>
        <a:latin typeface="Tahoma" pitchFamily="34" charset="0"/>
        <a:ea typeface="+mn-ea"/>
        <a:cs typeface="+mn-cs"/>
      </a:defRPr>
    </a:lvl5pPr>
    <a:lvl6pPr marL="2286000" algn="l" defTabSz="914400" rtl="0" eaLnBrk="1" latinLnBrk="0" hangingPunct="1">
      <a:defRPr sz="1600" kern="1200">
        <a:solidFill>
          <a:srgbClr val="3856B4"/>
        </a:solidFill>
        <a:latin typeface="Tahoma" pitchFamily="34" charset="0"/>
        <a:ea typeface="+mn-ea"/>
        <a:cs typeface="+mn-cs"/>
      </a:defRPr>
    </a:lvl6pPr>
    <a:lvl7pPr marL="2743200" algn="l" defTabSz="914400" rtl="0" eaLnBrk="1" latinLnBrk="0" hangingPunct="1">
      <a:defRPr sz="1600" kern="1200">
        <a:solidFill>
          <a:srgbClr val="3856B4"/>
        </a:solidFill>
        <a:latin typeface="Tahoma" pitchFamily="34" charset="0"/>
        <a:ea typeface="+mn-ea"/>
        <a:cs typeface="+mn-cs"/>
      </a:defRPr>
    </a:lvl7pPr>
    <a:lvl8pPr marL="3200400" algn="l" defTabSz="914400" rtl="0" eaLnBrk="1" latinLnBrk="0" hangingPunct="1">
      <a:defRPr sz="1600" kern="1200">
        <a:solidFill>
          <a:srgbClr val="3856B4"/>
        </a:solidFill>
        <a:latin typeface="Tahoma" pitchFamily="34" charset="0"/>
        <a:ea typeface="+mn-ea"/>
        <a:cs typeface="+mn-cs"/>
      </a:defRPr>
    </a:lvl8pPr>
    <a:lvl9pPr marL="3657600" algn="l" defTabSz="914400" rtl="0" eaLnBrk="1" latinLnBrk="0" hangingPunct="1">
      <a:defRPr sz="1600" kern="1200">
        <a:solidFill>
          <a:srgbClr val="3856B4"/>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B8E08C"/>
    <a:srgbClr val="669900"/>
    <a:srgbClr val="99CC00"/>
    <a:srgbClr val="FF9966"/>
    <a:srgbClr val="FF0000"/>
    <a:srgbClr val="CC9B00"/>
    <a:srgbClr val="0000FF"/>
    <a:srgbClr val="69A12B"/>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58" autoAdjust="0"/>
    <p:restoredTop sz="82218" autoAdjust="0"/>
  </p:normalViewPr>
  <p:slideViewPr>
    <p:cSldViewPr>
      <p:cViewPr>
        <p:scale>
          <a:sx n="50" d="100"/>
          <a:sy n="50" d="100"/>
        </p:scale>
        <p:origin x="-1812" y="-31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0" d="100"/>
        <a:sy n="9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1"/>
            <a:ext cx="3170238" cy="479425"/>
          </a:xfrm>
          <a:prstGeom prst="rect">
            <a:avLst/>
          </a:prstGeom>
          <a:noFill/>
          <a:ln w="9525">
            <a:noFill/>
            <a:miter lim="800000"/>
            <a:headEnd/>
            <a:tailEnd/>
          </a:ln>
          <a:effectLst/>
        </p:spPr>
        <p:txBody>
          <a:bodyPr vert="horz" wrap="square" lIns="95631" tIns="47815" rIns="95631" bIns="47815" numCol="1" anchor="t" anchorCtr="0" compatLnSpc="1">
            <a:prstTxWarp prst="textNoShape">
              <a:avLst/>
            </a:prstTxWarp>
          </a:bodyPr>
          <a:lstStyle>
            <a:lvl1pPr defTabSz="957011">
              <a:defRPr sz="1300">
                <a:solidFill>
                  <a:schemeClr val="tx1"/>
                </a:solidFill>
                <a:latin typeface="Times New Roman" pitchFamily="18" charset="0"/>
              </a:defRPr>
            </a:lvl1pPr>
          </a:lstStyle>
          <a:p>
            <a:pPr>
              <a:defRPr/>
            </a:pPr>
            <a:endParaRPr lang="en-CA" dirty="0"/>
          </a:p>
        </p:txBody>
      </p:sp>
      <p:sp>
        <p:nvSpPr>
          <p:cNvPr id="5123" name="Rectangle 3"/>
          <p:cNvSpPr>
            <a:spLocks noGrp="1" noChangeArrowheads="1"/>
          </p:cNvSpPr>
          <p:nvPr>
            <p:ph type="dt" sz="quarter" idx="1"/>
          </p:nvPr>
        </p:nvSpPr>
        <p:spPr bwMode="auto">
          <a:xfrm>
            <a:off x="4144964" y="1"/>
            <a:ext cx="3170237" cy="479425"/>
          </a:xfrm>
          <a:prstGeom prst="rect">
            <a:avLst/>
          </a:prstGeom>
          <a:noFill/>
          <a:ln w="9525">
            <a:noFill/>
            <a:miter lim="800000"/>
            <a:headEnd/>
            <a:tailEnd/>
          </a:ln>
          <a:effectLst/>
        </p:spPr>
        <p:txBody>
          <a:bodyPr vert="horz" wrap="square" lIns="95631" tIns="47815" rIns="95631" bIns="47815" numCol="1" anchor="t" anchorCtr="0" compatLnSpc="1">
            <a:prstTxWarp prst="textNoShape">
              <a:avLst/>
            </a:prstTxWarp>
          </a:bodyPr>
          <a:lstStyle>
            <a:lvl1pPr algn="r" defTabSz="957011">
              <a:defRPr sz="1300">
                <a:solidFill>
                  <a:schemeClr val="tx1"/>
                </a:solidFill>
                <a:latin typeface="Times New Roman" pitchFamily="18" charset="0"/>
              </a:defRPr>
            </a:lvl1pPr>
          </a:lstStyle>
          <a:p>
            <a:pPr>
              <a:defRPr/>
            </a:pPr>
            <a:endParaRPr lang="en-CA" dirty="0"/>
          </a:p>
        </p:txBody>
      </p:sp>
      <p:sp>
        <p:nvSpPr>
          <p:cNvPr id="5124" name="Rectangle 4"/>
          <p:cNvSpPr>
            <a:spLocks noGrp="1" noChangeArrowheads="1"/>
          </p:cNvSpPr>
          <p:nvPr>
            <p:ph type="ftr" sz="quarter" idx="2"/>
          </p:nvPr>
        </p:nvSpPr>
        <p:spPr bwMode="auto">
          <a:xfrm>
            <a:off x="0" y="9121775"/>
            <a:ext cx="3170238" cy="479425"/>
          </a:xfrm>
          <a:prstGeom prst="rect">
            <a:avLst/>
          </a:prstGeom>
          <a:noFill/>
          <a:ln w="9525">
            <a:noFill/>
            <a:miter lim="800000"/>
            <a:headEnd/>
            <a:tailEnd/>
          </a:ln>
          <a:effectLst/>
        </p:spPr>
        <p:txBody>
          <a:bodyPr vert="horz" wrap="square" lIns="95631" tIns="47815" rIns="95631" bIns="47815" numCol="1" anchor="b" anchorCtr="0" compatLnSpc="1">
            <a:prstTxWarp prst="textNoShape">
              <a:avLst/>
            </a:prstTxWarp>
          </a:bodyPr>
          <a:lstStyle>
            <a:lvl1pPr defTabSz="957011">
              <a:defRPr sz="1300">
                <a:solidFill>
                  <a:schemeClr val="tx1"/>
                </a:solidFill>
                <a:latin typeface="Times New Roman" pitchFamily="18" charset="0"/>
              </a:defRPr>
            </a:lvl1pPr>
          </a:lstStyle>
          <a:p>
            <a:pPr>
              <a:defRPr/>
            </a:pPr>
            <a:endParaRPr lang="en-CA" dirty="0"/>
          </a:p>
        </p:txBody>
      </p:sp>
      <p:sp>
        <p:nvSpPr>
          <p:cNvPr id="5125" name="Rectangle 5"/>
          <p:cNvSpPr>
            <a:spLocks noGrp="1" noChangeArrowheads="1"/>
          </p:cNvSpPr>
          <p:nvPr>
            <p:ph type="sldNum" sz="quarter" idx="3"/>
          </p:nvPr>
        </p:nvSpPr>
        <p:spPr bwMode="auto">
          <a:xfrm>
            <a:off x="4144964" y="9121775"/>
            <a:ext cx="3170237" cy="479425"/>
          </a:xfrm>
          <a:prstGeom prst="rect">
            <a:avLst/>
          </a:prstGeom>
          <a:noFill/>
          <a:ln w="9525">
            <a:noFill/>
            <a:miter lim="800000"/>
            <a:headEnd/>
            <a:tailEnd/>
          </a:ln>
          <a:effectLst/>
        </p:spPr>
        <p:txBody>
          <a:bodyPr vert="horz" wrap="square" lIns="95631" tIns="47815" rIns="95631" bIns="47815" numCol="1" anchor="b" anchorCtr="0" compatLnSpc="1">
            <a:prstTxWarp prst="textNoShape">
              <a:avLst/>
            </a:prstTxWarp>
          </a:bodyPr>
          <a:lstStyle>
            <a:lvl1pPr algn="r" defTabSz="957011">
              <a:defRPr sz="1300">
                <a:solidFill>
                  <a:schemeClr val="tx1"/>
                </a:solidFill>
                <a:latin typeface="Times New Roman" pitchFamily="18" charset="0"/>
              </a:defRPr>
            </a:lvl1pPr>
          </a:lstStyle>
          <a:p>
            <a:pPr>
              <a:defRPr/>
            </a:pPr>
            <a:fld id="{153A4864-FE6E-47BD-A895-BB22042E2C4F}" type="slidenum">
              <a:rPr lang="en-CA"/>
              <a:pPr>
                <a:defRPr/>
              </a:pPr>
              <a:t>‹#›</a:t>
            </a:fld>
            <a:endParaRPr lang="en-CA" dirty="0"/>
          </a:p>
        </p:txBody>
      </p:sp>
    </p:spTree>
    <p:extLst>
      <p:ext uri="{BB962C8B-B14F-4D97-AF65-F5344CB8AC3E}">
        <p14:creationId xmlns:p14="http://schemas.microsoft.com/office/powerpoint/2010/main" val="28750910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1"/>
            <a:ext cx="3170238" cy="479425"/>
          </a:xfrm>
          <a:prstGeom prst="rect">
            <a:avLst/>
          </a:prstGeom>
          <a:noFill/>
          <a:ln w="9525">
            <a:noFill/>
            <a:miter lim="800000"/>
            <a:headEnd/>
            <a:tailEnd/>
          </a:ln>
          <a:effectLst/>
        </p:spPr>
        <p:txBody>
          <a:bodyPr vert="horz" wrap="square" lIns="95631" tIns="47815" rIns="95631" bIns="47815" numCol="1" anchor="t" anchorCtr="0" compatLnSpc="1">
            <a:prstTxWarp prst="textNoShape">
              <a:avLst/>
            </a:prstTxWarp>
          </a:bodyPr>
          <a:lstStyle>
            <a:lvl1pPr defTabSz="957011">
              <a:defRPr sz="1300">
                <a:solidFill>
                  <a:schemeClr val="tx1"/>
                </a:solidFill>
                <a:latin typeface="Times New Roman" pitchFamily="18" charset="0"/>
              </a:defRPr>
            </a:lvl1pPr>
          </a:lstStyle>
          <a:p>
            <a:pPr>
              <a:defRPr/>
            </a:pPr>
            <a:endParaRPr lang="en-CA" dirty="0"/>
          </a:p>
        </p:txBody>
      </p:sp>
      <p:sp>
        <p:nvSpPr>
          <p:cNvPr id="3075" name="Rectangle 3"/>
          <p:cNvSpPr>
            <a:spLocks noGrp="1" noChangeArrowheads="1"/>
          </p:cNvSpPr>
          <p:nvPr>
            <p:ph type="dt" idx="1"/>
          </p:nvPr>
        </p:nvSpPr>
        <p:spPr bwMode="auto">
          <a:xfrm>
            <a:off x="4144964" y="1"/>
            <a:ext cx="3170237" cy="479425"/>
          </a:xfrm>
          <a:prstGeom prst="rect">
            <a:avLst/>
          </a:prstGeom>
          <a:noFill/>
          <a:ln w="9525">
            <a:noFill/>
            <a:miter lim="800000"/>
            <a:headEnd/>
            <a:tailEnd/>
          </a:ln>
          <a:effectLst/>
        </p:spPr>
        <p:txBody>
          <a:bodyPr vert="horz" wrap="square" lIns="95631" tIns="47815" rIns="95631" bIns="47815" numCol="1" anchor="t" anchorCtr="0" compatLnSpc="1">
            <a:prstTxWarp prst="textNoShape">
              <a:avLst/>
            </a:prstTxWarp>
          </a:bodyPr>
          <a:lstStyle>
            <a:lvl1pPr algn="r" defTabSz="957011">
              <a:defRPr sz="1300">
                <a:solidFill>
                  <a:schemeClr val="tx1"/>
                </a:solidFill>
                <a:latin typeface="Times New Roman" pitchFamily="18" charset="0"/>
              </a:defRPr>
            </a:lvl1pPr>
          </a:lstStyle>
          <a:p>
            <a:pPr>
              <a:defRPr/>
            </a:pPr>
            <a:endParaRPr lang="en-CA" dirty="0"/>
          </a:p>
        </p:txBody>
      </p:sp>
      <p:sp>
        <p:nvSpPr>
          <p:cNvPr id="44036"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974725" y="4559301"/>
            <a:ext cx="5365750" cy="4321175"/>
          </a:xfrm>
          <a:prstGeom prst="rect">
            <a:avLst/>
          </a:prstGeom>
          <a:noFill/>
          <a:ln w="9525">
            <a:noFill/>
            <a:miter lim="800000"/>
            <a:headEnd/>
            <a:tailEnd/>
          </a:ln>
          <a:effectLst/>
        </p:spPr>
        <p:txBody>
          <a:bodyPr vert="horz" wrap="square" lIns="95631" tIns="47815" rIns="95631" bIns="47815" numCol="1" anchor="t" anchorCtr="0" compatLnSpc="1">
            <a:prstTxWarp prst="textNoShape">
              <a:avLst/>
            </a:prstTxWarp>
          </a:bodyPr>
          <a:lstStyle/>
          <a:p>
            <a:pPr lvl="0"/>
            <a:r>
              <a:rPr lang="en-CA" noProof="0" smtClean="0"/>
              <a:t>Click to edit Master text styles</a:t>
            </a:r>
          </a:p>
          <a:p>
            <a:pPr lvl="1"/>
            <a:r>
              <a:rPr lang="en-CA" noProof="0" smtClean="0"/>
              <a:t>Second level</a:t>
            </a:r>
          </a:p>
          <a:p>
            <a:pPr lvl="2"/>
            <a:r>
              <a:rPr lang="en-CA" noProof="0" smtClean="0"/>
              <a:t>Third level</a:t>
            </a:r>
          </a:p>
          <a:p>
            <a:pPr lvl="3"/>
            <a:r>
              <a:rPr lang="en-CA" noProof="0" smtClean="0"/>
              <a:t>Fourth level</a:t>
            </a:r>
          </a:p>
          <a:p>
            <a:pPr lvl="4"/>
            <a:r>
              <a:rPr lang="en-CA" noProof="0" smtClean="0"/>
              <a:t>Fifth level</a:t>
            </a:r>
          </a:p>
        </p:txBody>
      </p:sp>
      <p:sp>
        <p:nvSpPr>
          <p:cNvPr id="3078" name="Rectangle 6"/>
          <p:cNvSpPr>
            <a:spLocks noGrp="1" noChangeArrowheads="1"/>
          </p:cNvSpPr>
          <p:nvPr>
            <p:ph type="ftr" sz="quarter" idx="4"/>
          </p:nvPr>
        </p:nvSpPr>
        <p:spPr bwMode="auto">
          <a:xfrm>
            <a:off x="0" y="9121775"/>
            <a:ext cx="3170238" cy="479425"/>
          </a:xfrm>
          <a:prstGeom prst="rect">
            <a:avLst/>
          </a:prstGeom>
          <a:noFill/>
          <a:ln w="9525">
            <a:noFill/>
            <a:miter lim="800000"/>
            <a:headEnd/>
            <a:tailEnd/>
          </a:ln>
          <a:effectLst/>
        </p:spPr>
        <p:txBody>
          <a:bodyPr vert="horz" wrap="square" lIns="95631" tIns="47815" rIns="95631" bIns="47815" numCol="1" anchor="b" anchorCtr="0" compatLnSpc="1">
            <a:prstTxWarp prst="textNoShape">
              <a:avLst/>
            </a:prstTxWarp>
          </a:bodyPr>
          <a:lstStyle>
            <a:lvl1pPr defTabSz="957011">
              <a:defRPr sz="1300">
                <a:solidFill>
                  <a:schemeClr val="tx1"/>
                </a:solidFill>
                <a:latin typeface="Times New Roman" pitchFamily="18" charset="0"/>
              </a:defRPr>
            </a:lvl1pPr>
          </a:lstStyle>
          <a:p>
            <a:pPr>
              <a:defRPr/>
            </a:pPr>
            <a:endParaRPr lang="en-CA" dirty="0"/>
          </a:p>
        </p:txBody>
      </p:sp>
      <p:sp>
        <p:nvSpPr>
          <p:cNvPr id="3079" name="Rectangle 7"/>
          <p:cNvSpPr>
            <a:spLocks noGrp="1" noChangeArrowheads="1"/>
          </p:cNvSpPr>
          <p:nvPr>
            <p:ph type="sldNum" sz="quarter" idx="5"/>
          </p:nvPr>
        </p:nvSpPr>
        <p:spPr bwMode="auto">
          <a:xfrm>
            <a:off x="4144964" y="9121775"/>
            <a:ext cx="3170237" cy="479425"/>
          </a:xfrm>
          <a:prstGeom prst="rect">
            <a:avLst/>
          </a:prstGeom>
          <a:noFill/>
          <a:ln w="9525">
            <a:noFill/>
            <a:miter lim="800000"/>
            <a:headEnd/>
            <a:tailEnd/>
          </a:ln>
          <a:effectLst/>
        </p:spPr>
        <p:txBody>
          <a:bodyPr vert="horz" wrap="square" lIns="95631" tIns="47815" rIns="95631" bIns="47815" numCol="1" anchor="b" anchorCtr="0" compatLnSpc="1">
            <a:prstTxWarp prst="textNoShape">
              <a:avLst/>
            </a:prstTxWarp>
          </a:bodyPr>
          <a:lstStyle>
            <a:lvl1pPr algn="r" defTabSz="957011">
              <a:defRPr sz="1300">
                <a:solidFill>
                  <a:schemeClr val="tx1"/>
                </a:solidFill>
                <a:latin typeface="Times New Roman" pitchFamily="18" charset="0"/>
              </a:defRPr>
            </a:lvl1pPr>
          </a:lstStyle>
          <a:p>
            <a:pPr>
              <a:defRPr/>
            </a:pPr>
            <a:fld id="{AE34B8B4-9F81-4492-A8E3-E4FB5C7A481B}" type="slidenum">
              <a:rPr lang="en-CA"/>
              <a:pPr>
                <a:defRPr/>
              </a:pPr>
              <a:t>‹#›</a:t>
            </a:fld>
            <a:endParaRPr lang="en-CA" dirty="0"/>
          </a:p>
        </p:txBody>
      </p:sp>
    </p:spTree>
    <p:extLst>
      <p:ext uri="{BB962C8B-B14F-4D97-AF65-F5344CB8AC3E}">
        <p14:creationId xmlns:p14="http://schemas.microsoft.com/office/powerpoint/2010/main" val="21621120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Most people are much more receptive to a non-demanding request then to an outright order.  Demands make people defensive.  </a:t>
            </a:r>
            <a:r>
              <a:rPr lang="en-US" dirty="0" err="1" smtClean="0"/>
              <a:t>ASKing</a:t>
            </a:r>
            <a:r>
              <a:rPr lang="en-US" dirty="0" smtClean="0"/>
              <a:t> someone to do something automatically gives them a sense of control over the situation and allows them to choose to fill your request or not.  </a:t>
            </a:r>
          </a:p>
          <a:p>
            <a:endParaRPr lang="en-US" dirty="0" smtClean="0"/>
          </a:p>
        </p:txBody>
      </p:sp>
      <p:sp>
        <p:nvSpPr>
          <p:cNvPr id="460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387" eaLnBrk="0" hangingPunct="0">
              <a:defRPr sz="1600">
                <a:solidFill>
                  <a:srgbClr val="3856B4"/>
                </a:solidFill>
                <a:latin typeface="Tahoma" pitchFamily="34" charset="0"/>
              </a:defRPr>
            </a:lvl1pPr>
            <a:lvl2pPr marL="742726" indent="-285664" defTabSz="955387" eaLnBrk="0" hangingPunct="0">
              <a:defRPr sz="1600">
                <a:solidFill>
                  <a:srgbClr val="3856B4"/>
                </a:solidFill>
                <a:latin typeface="Tahoma" pitchFamily="34" charset="0"/>
              </a:defRPr>
            </a:lvl2pPr>
            <a:lvl3pPr marL="1142655" indent="-228532" defTabSz="955387" eaLnBrk="0" hangingPunct="0">
              <a:defRPr sz="1600">
                <a:solidFill>
                  <a:srgbClr val="3856B4"/>
                </a:solidFill>
                <a:latin typeface="Tahoma" pitchFamily="34" charset="0"/>
              </a:defRPr>
            </a:lvl3pPr>
            <a:lvl4pPr marL="1599718" indent="-228532" defTabSz="955387" eaLnBrk="0" hangingPunct="0">
              <a:defRPr sz="1600">
                <a:solidFill>
                  <a:srgbClr val="3856B4"/>
                </a:solidFill>
                <a:latin typeface="Tahoma" pitchFamily="34" charset="0"/>
              </a:defRPr>
            </a:lvl4pPr>
            <a:lvl5pPr marL="2056780" indent="-228532" defTabSz="955387" eaLnBrk="0" hangingPunct="0">
              <a:defRPr sz="1600">
                <a:solidFill>
                  <a:srgbClr val="3856B4"/>
                </a:solidFill>
                <a:latin typeface="Tahoma" pitchFamily="34" charset="0"/>
              </a:defRPr>
            </a:lvl5pPr>
            <a:lvl6pPr marL="2513843" indent="-228532" defTabSz="955387" eaLnBrk="0" fontAlgn="base" hangingPunct="0">
              <a:spcBef>
                <a:spcPct val="0"/>
              </a:spcBef>
              <a:spcAft>
                <a:spcPct val="0"/>
              </a:spcAft>
              <a:defRPr sz="1600">
                <a:solidFill>
                  <a:srgbClr val="3856B4"/>
                </a:solidFill>
                <a:latin typeface="Tahoma" pitchFamily="34" charset="0"/>
              </a:defRPr>
            </a:lvl6pPr>
            <a:lvl7pPr marL="2970904" indent="-228532" defTabSz="955387" eaLnBrk="0" fontAlgn="base" hangingPunct="0">
              <a:spcBef>
                <a:spcPct val="0"/>
              </a:spcBef>
              <a:spcAft>
                <a:spcPct val="0"/>
              </a:spcAft>
              <a:defRPr sz="1600">
                <a:solidFill>
                  <a:srgbClr val="3856B4"/>
                </a:solidFill>
                <a:latin typeface="Tahoma" pitchFamily="34" charset="0"/>
              </a:defRPr>
            </a:lvl7pPr>
            <a:lvl8pPr marL="3427966" indent="-228532" defTabSz="955387" eaLnBrk="0" fontAlgn="base" hangingPunct="0">
              <a:spcBef>
                <a:spcPct val="0"/>
              </a:spcBef>
              <a:spcAft>
                <a:spcPct val="0"/>
              </a:spcAft>
              <a:defRPr sz="1600">
                <a:solidFill>
                  <a:srgbClr val="3856B4"/>
                </a:solidFill>
                <a:latin typeface="Tahoma" pitchFamily="34" charset="0"/>
              </a:defRPr>
            </a:lvl8pPr>
            <a:lvl9pPr marL="3885029" indent="-228532" defTabSz="955387" eaLnBrk="0" fontAlgn="base" hangingPunct="0">
              <a:spcBef>
                <a:spcPct val="0"/>
              </a:spcBef>
              <a:spcAft>
                <a:spcPct val="0"/>
              </a:spcAft>
              <a:defRPr sz="1600">
                <a:solidFill>
                  <a:srgbClr val="3856B4"/>
                </a:solidFill>
                <a:latin typeface="Tahoma" pitchFamily="34" charset="0"/>
              </a:defRPr>
            </a:lvl9pPr>
          </a:lstStyle>
          <a:p>
            <a:pPr eaLnBrk="1" hangingPunct="1"/>
            <a:fld id="{68AF6509-26BA-40FA-BF34-7ABAE8CD24B2}" type="slidenum">
              <a:rPr lang="en-CA" sz="1300">
                <a:solidFill>
                  <a:schemeClr val="tx1"/>
                </a:solidFill>
                <a:latin typeface="Times New Roman" pitchFamily="18" charset="0"/>
              </a:rPr>
              <a:pPr eaLnBrk="1" hangingPunct="1"/>
              <a:t>10</a:t>
            </a:fld>
            <a:endParaRPr lang="en-CA" sz="1300" dirty="0">
              <a:solidFill>
                <a:schemeClr val="tx1"/>
              </a:solidFill>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CA" dirty="0" smtClean="0">
                <a:solidFill>
                  <a:schemeClr val="bg1"/>
                </a:solidFill>
                <a:latin typeface="Calibri" pitchFamily="34" charset="0"/>
              </a:rPr>
              <a:t>Peaks are moments when you appreciate what you have.</a:t>
            </a:r>
          </a:p>
          <a:p>
            <a:r>
              <a:rPr lang="en-CA" dirty="0" smtClean="0">
                <a:solidFill>
                  <a:schemeClr val="bg1"/>
                </a:solidFill>
                <a:latin typeface="Calibri" pitchFamily="34" charset="0"/>
              </a:rPr>
              <a:t>Valleys are moments when you long for what is missing.</a:t>
            </a:r>
          </a:p>
          <a:p>
            <a:endParaRPr lang="en-CA" dirty="0" smtClean="0">
              <a:solidFill>
                <a:schemeClr val="bg1"/>
              </a:solidFill>
              <a:latin typeface="Calibri" pitchFamily="34" charset="0"/>
            </a:endParaRPr>
          </a:p>
          <a:p>
            <a:r>
              <a:rPr lang="en-CA" dirty="0" smtClean="0">
                <a:solidFill>
                  <a:schemeClr val="bg1"/>
                </a:solidFill>
                <a:latin typeface="Calibri" pitchFamily="34" charset="0"/>
              </a:rPr>
              <a:t>  -  You can change a valley into a peak by changing your thinking.</a:t>
            </a:r>
          </a:p>
          <a:p>
            <a:r>
              <a:rPr lang="en-CA" dirty="0" smtClean="0">
                <a:solidFill>
                  <a:schemeClr val="bg1"/>
                </a:solidFill>
                <a:latin typeface="Calibri" pitchFamily="34" charset="0"/>
              </a:rPr>
              <a:t>  -  The path out of a valley opens when you choose to see things differently</a:t>
            </a:r>
          </a:p>
          <a:p>
            <a:r>
              <a:rPr lang="en-CA" dirty="0" smtClean="0">
                <a:solidFill>
                  <a:schemeClr val="bg1"/>
                </a:solidFill>
                <a:latin typeface="Calibri" pitchFamily="34" charset="0"/>
              </a:rPr>
              <a:t>  -   Find and use the good that is hidden in the bad time</a:t>
            </a:r>
          </a:p>
          <a:p>
            <a:endParaRPr lang="en-CA" dirty="0" smtClean="0">
              <a:solidFill>
                <a:schemeClr val="bg1"/>
              </a:solidFill>
              <a:latin typeface="Calibri" pitchFamily="34" charset="0"/>
            </a:endParaRPr>
          </a:p>
          <a:p>
            <a:r>
              <a:rPr lang="en-CA" dirty="0" smtClean="0">
                <a:solidFill>
                  <a:schemeClr val="bg1"/>
                </a:solidFill>
                <a:latin typeface="Calibri" pitchFamily="34" charset="0"/>
              </a:rPr>
              <a:t>Plateaus if you use them as an opportunity to rest and rejuvenate your mind and body.</a:t>
            </a:r>
          </a:p>
          <a:p>
            <a:endParaRPr lang="en-US" dirty="0" smtClean="0"/>
          </a:p>
        </p:txBody>
      </p:sp>
      <p:sp>
        <p:nvSpPr>
          <p:cNvPr id="460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387" eaLnBrk="0" hangingPunct="0">
              <a:defRPr sz="1600">
                <a:solidFill>
                  <a:srgbClr val="3856B4"/>
                </a:solidFill>
                <a:latin typeface="Tahoma" pitchFamily="34" charset="0"/>
              </a:defRPr>
            </a:lvl1pPr>
            <a:lvl2pPr marL="742726" indent="-285664" defTabSz="955387" eaLnBrk="0" hangingPunct="0">
              <a:defRPr sz="1600">
                <a:solidFill>
                  <a:srgbClr val="3856B4"/>
                </a:solidFill>
                <a:latin typeface="Tahoma" pitchFamily="34" charset="0"/>
              </a:defRPr>
            </a:lvl2pPr>
            <a:lvl3pPr marL="1142655" indent="-228532" defTabSz="955387" eaLnBrk="0" hangingPunct="0">
              <a:defRPr sz="1600">
                <a:solidFill>
                  <a:srgbClr val="3856B4"/>
                </a:solidFill>
                <a:latin typeface="Tahoma" pitchFamily="34" charset="0"/>
              </a:defRPr>
            </a:lvl3pPr>
            <a:lvl4pPr marL="1599718" indent="-228532" defTabSz="955387" eaLnBrk="0" hangingPunct="0">
              <a:defRPr sz="1600">
                <a:solidFill>
                  <a:srgbClr val="3856B4"/>
                </a:solidFill>
                <a:latin typeface="Tahoma" pitchFamily="34" charset="0"/>
              </a:defRPr>
            </a:lvl4pPr>
            <a:lvl5pPr marL="2056780" indent="-228532" defTabSz="955387" eaLnBrk="0" hangingPunct="0">
              <a:defRPr sz="1600">
                <a:solidFill>
                  <a:srgbClr val="3856B4"/>
                </a:solidFill>
                <a:latin typeface="Tahoma" pitchFamily="34" charset="0"/>
              </a:defRPr>
            </a:lvl5pPr>
            <a:lvl6pPr marL="2513843" indent="-228532" defTabSz="955387" eaLnBrk="0" fontAlgn="base" hangingPunct="0">
              <a:spcBef>
                <a:spcPct val="0"/>
              </a:spcBef>
              <a:spcAft>
                <a:spcPct val="0"/>
              </a:spcAft>
              <a:defRPr sz="1600">
                <a:solidFill>
                  <a:srgbClr val="3856B4"/>
                </a:solidFill>
                <a:latin typeface="Tahoma" pitchFamily="34" charset="0"/>
              </a:defRPr>
            </a:lvl6pPr>
            <a:lvl7pPr marL="2970904" indent="-228532" defTabSz="955387" eaLnBrk="0" fontAlgn="base" hangingPunct="0">
              <a:spcBef>
                <a:spcPct val="0"/>
              </a:spcBef>
              <a:spcAft>
                <a:spcPct val="0"/>
              </a:spcAft>
              <a:defRPr sz="1600">
                <a:solidFill>
                  <a:srgbClr val="3856B4"/>
                </a:solidFill>
                <a:latin typeface="Tahoma" pitchFamily="34" charset="0"/>
              </a:defRPr>
            </a:lvl7pPr>
            <a:lvl8pPr marL="3427966" indent="-228532" defTabSz="955387" eaLnBrk="0" fontAlgn="base" hangingPunct="0">
              <a:spcBef>
                <a:spcPct val="0"/>
              </a:spcBef>
              <a:spcAft>
                <a:spcPct val="0"/>
              </a:spcAft>
              <a:defRPr sz="1600">
                <a:solidFill>
                  <a:srgbClr val="3856B4"/>
                </a:solidFill>
                <a:latin typeface="Tahoma" pitchFamily="34" charset="0"/>
              </a:defRPr>
            </a:lvl8pPr>
            <a:lvl9pPr marL="3885029" indent="-228532" defTabSz="955387" eaLnBrk="0" fontAlgn="base" hangingPunct="0">
              <a:spcBef>
                <a:spcPct val="0"/>
              </a:spcBef>
              <a:spcAft>
                <a:spcPct val="0"/>
              </a:spcAft>
              <a:defRPr sz="1600">
                <a:solidFill>
                  <a:srgbClr val="3856B4"/>
                </a:solidFill>
                <a:latin typeface="Tahoma" pitchFamily="34" charset="0"/>
              </a:defRPr>
            </a:lvl9pPr>
          </a:lstStyle>
          <a:p>
            <a:pPr eaLnBrk="1" hangingPunct="1"/>
            <a:fld id="{68AF6509-26BA-40FA-BF34-7ABAE8CD24B2}" type="slidenum">
              <a:rPr lang="en-CA" sz="1300">
                <a:solidFill>
                  <a:schemeClr val="tx1"/>
                </a:solidFill>
                <a:latin typeface="Times New Roman" pitchFamily="18" charset="0"/>
              </a:rPr>
              <a:pPr eaLnBrk="1" hangingPunct="1"/>
              <a:t>11</a:t>
            </a:fld>
            <a:endParaRPr lang="en-CA" sz="1300" dirty="0">
              <a:solidFill>
                <a:schemeClr val="tx1"/>
              </a:solidFill>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1" indent="0" algn="l" defTabSz="914400" rtl="0" eaLnBrk="0" fontAlgn="base" latinLnBrk="0" hangingPunct="0">
              <a:lnSpc>
                <a:spcPct val="100000"/>
              </a:lnSpc>
              <a:spcBef>
                <a:spcPct val="30000"/>
              </a:spcBef>
              <a:spcAft>
                <a:spcPct val="0"/>
              </a:spcAft>
              <a:buClrTx/>
              <a:buSzTx/>
              <a:buFontTx/>
              <a:buNone/>
              <a:tabLst/>
              <a:defRPr/>
            </a:pPr>
            <a:r>
              <a:rPr lang="en-CA" sz="1800" dirty="0" smtClean="0">
                <a:latin typeface="Calibri" pitchFamily="34" charset="0"/>
              </a:rPr>
              <a:t>What we think or believe can actually affect the biochemical makeup of our bodies and affect our immune system. Negative thoughts and fears can change a healthy alkaline blood system into an unhealthy acidic one. </a:t>
            </a:r>
          </a:p>
          <a:p>
            <a:endParaRPr lang="en-US" dirty="0" smtClean="0"/>
          </a:p>
        </p:txBody>
      </p:sp>
      <p:sp>
        <p:nvSpPr>
          <p:cNvPr id="460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387" eaLnBrk="0" hangingPunct="0">
              <a:defRPr sz="1600">
                <a:solidFill>
                  <a:srgbClr val="3856B4"/>
                </a:solidFill>
                <a:latin typeface="Tahoma" pitchFamily="34" charset="0"/>
              </a:defRPr>
            </a:lvl1pPr>
            <a:lvl2pPr marL="742726" indent="-285664" defTabSz="955387" eaLnBrk="0" hangingPunct="0">
              <a:defRPr sz="1600">
                <a:solidFill>
                  <a:srgbClr val="3856B4"/>
                </a:solidFill>
                <a:latin typeface="Tahoma" pitchFamily="34" charset="0"/>
              </a:defRPr>
            </a:lvl2pPr>
            <a:lvl3pPr marL="1142655" indent="-228532" defTabSz="955387" eaLnBrk="0" hangingPunct="0">
              <a:defRPr sz="1600">
                <a:solidFill>
                  <a:srgbClr val="3856B4"/>
                </a:solidFill>
                <a:latin typeface="Tahoma" pitchFamily="34" charset="0"/>
              </a:defRPr>
            </a:lvl3pPr>
            <a:lvl4pPr marL="1599718" indent="-228532" defTabSz="955387" eaLnBrk="0" hangingPunct="0">
              <a:defRPr sz="1600">
                <a:solidFill>
                  <a:srgbClr val="3856B4"/>
                </a:solidFill>
                <a:latin typeface="Tahoma" pitchFamily="34" charset="0"/>
              </a:defRPr>
            </a:lvl4pPr>
            <a:lvl5pPr marL="2056780" indent="-228532" defTabSz="955387" eaLnBrk="0" hangingPunct="0">
              <a:defRPr sz="1600">
                <a:solidFill>
                  <a:srgbClr val="3856B4"/>
                </a:solidFill>
                <a:latin typeface="Tahoma" pitchFamily="34" charset="0"/>
              </a:defRPr>
            </a:lvl5pPr>
            <a:lvl6pPr marL="2513843" indent="-228532" defTabSz="955387" eaLnBrk="0" fontAlgn="base" hangingPunct="0">
              <a:spcBef>
                <a:spcPct val="0"/>
              </a:spcBef>
              <a:spcAft>
                <a:spcPct val="0"/>
              </a:spcAft>
              <a:defRPr sz="1600">
                <a:solidFill>
                  <a:srgbClr val="3856B4"/>
                </a:solidFill>
                <a:latin typeface="Tahoma" pitchFamily="34" charset="0"/>
              </a:defRPr>
            </a:lvl6pPr>
            <a:lvl7pPr marL="2970904" indent="-228532" defTabSz="955387" eaLnBrk="0" fontAlgn="base" hangingPunct="0">
              <a:spcBef>
                <a:spcPct val="0"/>
              </a:spcBef>
              <a:spcAft>
                <a:spcPct val="0"/>
              </a:spcAft>
              <a:defRPr sz="1600">
                <a:solidFill>
                  <a:srgbClr val="3856B4"/>
                </a:solidFill>
                <a:latin typeface="Tahoma" pitchFamily="34" charset="0"/>
              </a:defRPr>
            </a:lvl7pPr>
            <a:lvl8pPr marL="3427966" indent="-228532" defTabSz="955387" eaLnBrk="0" fontAlgn="base" hangingPunct="0">
              <a:spcBef>
                <a:spcPct val="0"/>
              </a:spcBef>
              <a:spcAft>
                <a:spcPct val="0"/>
              </a:spcAft>
              <a:defRPr sz="1600">
                <a:solidFill>
                  <a:srgbClr val="3856B4"/>
                </a:solidFill>
                <a:latin typeface="Tahoma" pitchFamily="34" charset="0"/>
              </a:defRPr>
            </a:lvl8pPr>
            <a:lvl9pPr marL="3885029" indent="-228532" defTabSz="955387" eaLnBrk="0" fontAlgn="base" hangingPunct="0">
              <a:spcBef>
                <a:spcPct val="0"/>
              </a:spcBef>
              <a:spcAft>
                <a:spcPct val="0"/>
              </a:spcAft>
              <a:defRPr sz="1600">
                <a:solidFill>
                  <a:srgbClr val="3856B4"/>
                </a:solidFill>
                <a:latin typeface="Tahoma" pitchFamily="34" charset="0"/>
              </a:defRPr>
            </a:lvl9pPr>
          </a:lstStyle>
          <a:p>
            <a:pPr eaLnBrk="1" hangingPunct="1"/>
            <a:fld id="{68AF6509-26BA-40FA-BF34-7ABAE8CD24B2}" type="slidenum">
              <a:rPr lang="en-CA" sz="1300">
                <a:solidFill>
                  <a:schemeClr val="tx1"/>
                </a:solidFill>
                <a:latin typeface="Times New Roman" pitchFamily="18" charset="0"/>
              </a:rPr>
              <a:pPr eaLnBrk="1" hangingPunct="1"/>
              <a:t>12</a:t>
            </a:fld>
            <a:endParaRPr lang="en-CA" sz="1300" dirty="0">
              <a:solidFill>
                <a:schemeClr val="tx1"/>
              </a:solidFill>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Thousands, even millions, of neurons in our brain can fire in a second, each firing creates original and distinct chemistry as well as the possibility for new and different configurations of interconnecting signals.  </a:t>
            </a:r>
          </a:p>
        </p:txBody>
      </p:sp>
      <p:sp>
        <p:nvSpPr>
          <p:cNvPr id="460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387" eaLnBrk="0" hangingPunct="0">
              <a:defRPr sz="1600">
                <a:solidFill>
                  <a:srgbClr val="3856B4"/>
                </a:solidFill>
                <a:latin typeface="Tahoma" pitchFamily="34" charset="0"/>
              </a:defRPr>
            </a:lvl1pPr>
            <a:lvl2pPr marL="742726" indent="-285664" defTabSz="955387" eaLnBrk="0" hangingPunct="0">
              <a:defRPr sz="1600">
                <a:solidFill>
                  <a:srgbClr val="3856B4"/>
                </a:solidFill>
                <a:latin typeface="Tahoma" pitchFamily="34" charset="0"/>
              </a:defRPr>
            </a:lvl2pPr>
            <a:lvl3pPr marL="1142655" indent="-228532" defTabSz="955387" eaLnBrk="0" hangingPunct="0">
              <a:defRPr sz="1600">
                <a:solidFill>
                  <a:srgbClr val="3856B4"/>
                </a:solidFill>
                <a:latin typeface="Tahoma" pitchFamily="34" charset="0"/>
              </a:defRPr>
            </a:lvl3pPr>
            <a:lvl4pPr marL="1599718" indent="-228532" defTabSz="955387" eaLnBrk="0" hangingPunct="0">
              <a:defRPr sz="1600">
                <a:solidFill>
                  <a:srgbClr val="3856B4"/>
                </a:solidFill>
                <a:latin typeface="Tahoma" pitchFamily="34" charset="0"/>
              </a:defRPr>
            </a:lvl4pPr>
            <a:lvl5pPr marL="2056780" indent="-228532" defTabSz="955387" eaLnBrk="0" hangingPunct="0">
              <a:defRPr sz="1600">
                <a:solidFill>
                  <a:srgbClr val="3856B4"/>
                </a:solidFill>
                <a:latin typeface="Tahoma" pitchFamily="34" charset="0"/>
              </a:defRPr>
            </a:lvl5pPr>
            <a:lvl6pPr marL="2513843" indent="-228532" defTabSz="955387" eaLnBrk="0" fontAlgn="base" hangingPunct="0">
              <a:spcBef>
                <a:spcPct val="0"/>
              </a:spcBef>
              <a:spcAft>
                <a:spcPct val="0"/>
              </a:spcAft>
              <a:defRPr sz="1600">
                <a:solidFill>
                  <a:srgbClr val="3856B4"/>
                </a:solidFill>
                <a:latin typeface="Tahoma" pitchFamily="34" charset="0"/>
              </a:defRPr>
            </a:lvl6pPr>
            <a:lvl7pPr marL="2970904" indent="-228532" defTabSz="955387" eaLnBrk="0" fontAlgn="base" hangingPunct="0">
              <a:spcBef>
                <a:spcPct val="0"/>
              </a:spcBef>
              <a:spcAft>
                <a:spcPct val="0"/>
              </a:spcAft>
              <a:defRPr sz="1600">
                <a:solidFill>
                  <a:srgbClr val="3856B4"/>
                </a:solidFill>
                <a:latin typeface="Tahoma" pitchFamily="34" charset="0"/>
              </a:defRPr>
            </a:lvl7pPr>
            <a:lvl8pPr marL="3427966" indent="-228532" defTabSz="955387" eaLnBrk="0" fontAlgn="base" hangingPunct="0">
              <a:spcBef>
                <a:spcPct val="0"/>
              </a:spcBef>
              <a:spcAft>
                <a:spcPct val="0"/>
              </a:spcAft>
              <a:defRPr sz="1600">
                <a:solidFill>
                  <a:srgbClr val="3856B4"/>
                </a:solidFill>
                <a:latin typeface="Tahoma" pitchFamily="34" charset="0"/>
              </a:defRPr>
            </a:lvl8pPr>
            <a:lvl9pPr marL="3885029" indent="-228532" defTabSz="955387" eaLnBrk="0" fontAlgn="base" hangingPunct="0">
              <a:spcBef>
                <a:spcPct val="0"/>
              </a:spcBef>
              <a:spcAft>
                <a:spcPct val="0"/>
              </a:spcAft>
              <a:defRPr sz="1600">
                <a:solidFill>
                  <a:srgbClr val="3856B4"/>
                </a:solidFill>
                <a:latin typeface="Tahoma" pitchFamily="34" charset="0"/>
              </a:defRPr>
            </a:lvl9pPr>
          </a:lstStyle>
          <a:p>
            <a:pPr eaLnBrk="1" hangingPunct="1"/>
            <a:fld id="{68AF6509-26BA-40FA-BF34-7ABAE8CD24B2}" type="slidenum">
              <a:rPr lang="en-CA" sz="1300">
                <a:solidFill>
                  <a:schemeClr val="tx1"/>
                </a:solidFill>
                <a:latin typeface="Times New Roman" pitchFamily="18" charset="0"/>
              </a:rPr>
              <a:pPr eaLnBrk="1" hangingPunct="1"/>
              <a:t>13</a:t>
            </a:fld>
            <a:endParaRPr lang="en-CA" sz="1300" dirty="0">
              <a:solidFill>
                <a:schemeClr val="tx1"/>
              </a:solidFill>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460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387" eaLnBrk="0" hangingPunct="0">
              <a:defRPr sz="1600">
                <a:solidFill>
                  <a:srgbClr val="3856B4"/>
                </a:solidFill>
                <a:latin typeface="Tahoma" pitchFamily="34" charset="0"/>
              </a:defRPr>
            </a:lvl1pPr>
            <a:lvl2pPr marL="742726" indent="-285664" defTabSz="955387" eaLnBrk="0" hangingPunct="0">
              <a:defRPr sz="1600">
                <a:solidFill>
                  <a:srgbClr val="3856B4"/>
                </a:solidFill>
                <a:latin typeface="Tahoma" pitchFamily="34" charset="0"/>
              </a:defRPr>
            </a:lvl2pPr>
            <a:lvl3pPr marL="1142655" indent="-228532" defTabSz="955387" eaLnBrk="0" hangingPunct="0">
              <a:defRPr sz="1600">
                <a:solidFill>
                  <a:srgbClr val="3856B4"/>
                </a:solidFill>
                <a:latin typeface="Tahoma" pitchFamily="34" charset="0"/>
              </a:defRPr>
            </a:lvl3pPr>
            <a:lvl4pPr marL="1599718" indent="-228532" defTabSz="955387" eaLnBrk="0" hangingPunct="0">
              <a:defRPr sz="1600">
                <a:solidFill>
                  <a:srgbClr val="3856B4"/>
                </a:solidFill>
                <a:latin typeface="Tahoma" pitchFamily="34" charset="0"/>
              </a:defRPr>
            </a:lvl4pPr>
            <a:lvl5pPr marL="2056780" indent="-228532" defTabSz="955387" eaLnBrk="0" hangingPunct="0">
              <a:defRPr sz="1600">
                <a:solidFill>
                  <a:srgbClr val="3856B4"/>
                </a:solidFill>
                <a:latin typeface="Tahoma" pitchFamily="34" charset="0"/>
              </a:defRPr>
            </a:lvl5pPr>
            <a:lvl6pPr marL="2513843" indent="-228532" defTabSz="955387" eaLnBrk="0" fontAlgn="base" hangingPunct="0">
              <a:spcBef>
                <a:spcPct val="0"/>
              </a:spcBef>
              <a:spcAft>
                <a:spcPct val="0"/>
              </a:spcAft>
              <a:defRPr sz="1600">
                <a:solidFill>
                  <a:srgbClr val="3856B4"/>
                </a:solidFill>
                <a:latin typeface="Tahoma" pitchFamily="34" charset="0"/>
              </a:defRPr>
            </a:lvl6pPr>
            <a:lvl7pPr marL="2970904" indent="-228532" defTabSz="955387" eaLnBrk="0" fontAlgn="base" hangingPunct="0">
              <a:spcBef>
                <a:spcPct val="0"/>
              </a:spcBef>
              <a:spcAft>
                <a:spcPct val="0"/>
              </a:spcAft>
              <a:defRPr sz="1600">
                <a:solidFill>
                  <a:srgbClr val="3856B4"/>
                </a:solidFill>
                <a:latin typeface="Tahoma" pitchFamily="34" charset="0"/>
              </a:defRPr>
            </a:lvl7pPr>
            <a:lvl8pPr marL="3427966" indent="-228532" defTabSz="955387" eaLnBrk="0" fontAlgn="base" hangingPunct="0">
              <a:spcBef>
                <a:spcPct val="0"/>
              </a:spcBef>
              <a:spcAft>
                <a:spcPct val="0"/>
              </a:spcAft>
              <a:defRPr sz="1600">
                <a:solidFill>
                  <a:srgbClr val="3856B4"/>
                </a:solidFill>
                <a:latin typeface="Tahoma" pitchFamily="34" charset="0"/>
              </a:defRPr>
            </a:lvl8pPr>
            <a:lvl9pPr marL="3885029" indent="-228532" defTabSz="955387" eaLnBrk="0" fontAlgn="base" hangingPunct="0">
              <a:spcBef>
                <a:spcPct val="0"/>
              </a:spcBef>
              <a:spcAft>
                <a:spcPct val="0"/>
              </a:spcAft>
              <a:defRPr sz="1600">
                <a:solidFill>
                  <a:srgbClr val="3856B4"/>
                </a:solidFill>
                <a:latin typeface="Tahoma" pitchFamily="34" charset="0"/>
              </a:defRPr>
            </a:lvl9pPr>
          </a:lstStyle>
          <a:p>
            <a:pPr eaLnBrk="1" hangingPunct="1"/>
            <a:fld id="{68AF6509-26BA-40FA-BF34-7ABAE8CD24B2}" type="slidenum">
              <a:rPr lang="en-CA" sz="1300">
                <a:solidFill>
                  <a:schemeClr val="tx1"/>
                </a:solidFill>
                <a:latin typeface="Times New Roman" pitchFamily="18" charset="0"/>
              </a:rPr>
              <a:pPr eaLnBrk="1" hangingPunct="1"/>
              <a:t>14</a:t>
            </a:fld>
            <a:endParaRPr lang="en-CA" sz="1300" dirty="0">
              <a:solidFill>
                <a:schemeClr val="tx1"/>
              </a:solidFill>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460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387" eaLnBrk="0" hangingPunct="0">
              <a:defRPr sz="1600">
                <a:solidFill>
                  <a:srgbClr val="3856B4"/>
                </a:solidFill>
                <a:latin typeface="Tahoma" pitchFamily="34" charset="0"/>
              </a:defRPr>
            </a:lvl1pPr>
            <a:lvl2pPr marL="742726" indent="-285664" defTabSz="955387" eaLnBrk="0" hangingPunct="0">
              <a:defRPr sz="1600">
                <a:solidFill>
                  <a:srgbClr val="3856B4"/>
                </a:solidFill>
                <a:latin typeface="Tahoma" pitchFamily="34" charset="0"/>
              </a:defRPr>
            </a:lvl2pPr>
            <a:lvl3pPr marL="1142655" indent="-228532" defTabSz="955387" eaLnBrk="0" hangingPunct="0">
              <a:defRPr sz="1600">
                <a:solidFill>
                  <a:srgbClr val="3856B4"/>
                </a:solidFill>
                <a:latin typeface="Tahoma" pitchFamily="34" charset="0"/>
              </a:defRPr>
            </a:lvl3pPr>
            <a:lvl4pPr marL="1599718" indent="-228532" defTabSz="955387" eaLnBrk="0" hangingPunct="0">
              <a:defRPr sz="1600">
                <a:solidFill>
                  <a:srgbClr val="3856B4"/>
                </a:solidFill>
                <a:latin typeface="Tahoma" pitchFamily="34" charset="0"/>
              </a:defRPr>
            </a:lvl4pPr>
            <a:lvl5pPr marL="2056780" indent="-228532" defTabSz="955387" eaLnBrk="0" hangingPunct="0">
              <a:defRPr sz="1600">
                <a:solidFill>
                  <a:srgbClr val="3856B4"/>
                </a:solidFill>
                <a:latin typeface="Tahoma" pitchFamily="34" charset="0"/>
              </a:defRPr>
            </a:lvl5pPr>
            <a:lvl6pPr marL="2513843" indent="-228532" defTabSz="955387" eaLnBrk="0" fontAlgn="base" hangingPunct="0">
              <a:spcBef>
                <a:spcPct val="0"/>
              </a:spcBef>
              <a:spcAft>
                <a:spcPct val="0"/>
              </a:spcAft>
              <a:defRPr sz="1600">
                <a:solidFill>
                  <a:srgbClr val="3856B4"/>
                </a:solidFill>
                <a:latin typeface="Tahoma" pitchFamily="34" charset="0"/>
              </a:defRPr>
            </a:lvl6pPr>
            <a:lvl7pPr marL="2970904" indent="-228532" defTabSz="955387" eaLnBrk="0" fontAlgn="base" hangingPunct="0">
              <a:spcBef>
                <a:spcPct val="0"/>
              </a:spcBef>
              <a:spcAft>
                <a:spcPct val="0"/>
              </a:spcAft>
              <a:defRPr sz="1600">
                <a:solidFill>
                  <a:srgbClr val="3856B4"/>
                </a:solidFill>
                <a:latin typeface="Tahoma" pitchFamily="34" charset="0"/>
              </a:defRPr>
            </a:lvl7pPr>
            <a:lvl8pPr marL="3427966" indent="-228532" defTabSz="955387" eaLnBrk="0" fontAlgn="base" hangingPunct="0">
              <a:spcBef>
                <a:spcPct val="0"/>
              </a:spcBef>
              <a:spcAft>
                <a:spcPct val="0"/>
              </a:spcAft>
              <a:defRPr sz="1600">
                <a:solidFill>
                  <a:srgbClr val="3856B4"/>
                </a:solidFill>
                <a:latin typeface="Tahoma" pitchFamily="34" charset="0"/>
              </a:defRPr>
            </a:lvl8pPr>
            <a:lvl9pPr marL="3885029" indent="-228532" defTabSz="955387" eaLnBrk="0" fontAlgn="base" hangingPunct="0">
              <a:spcBef>
                <a:spcPct val="0"/>
              </a:spcBef>
              <a:spcAft>
                <a:spcPct val="0"/>
              </a:spcAft>
              <a:defRPr sz="1600">
                <a:solidFill>
                  <a:srgbClr val="3856B4"/>
                </a:solidFill>
                <a:latin typeface="Tahoma" pitchFamily="34" charset="0"/>
              </a:defRPr>
            </a:lvl9pPr>
          </a:lstStyle>
          <a:p>
            <a:pPr eaLnBrk="1" hangingPunct="1"/>
            <a:fld id="{68AF6509-26BA-40FA-BF34-7ABAE8CD24B2}" type="slidenum">
              <a:rPr lang="en-CA" sz="1300">
                <a:solidFill>
                  <a:schemeClr val="tx1"/>
                </a:solidFill>
                <a:latin typeface="Times New Roman" pitchFamily="18" charset="0"/>
              </a:rPr>
              <a:pPr eaLnBrk="1" hangingPunct="1"/>
              <a:t>15</a:t>
            </a:fld>
            <a:endParaRPr lang="en-CA" sz="1300" dirty="0">
              <a:solidFill>
                <a:schemeClr val="tx1"/>
              </a:solidFill>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460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387" eaLnBrk="0" hangingPunct="0">
              <a:defRPr sz="1600">
                <a:solidFill>
                  <a:srgbClr val="3856B4"/>
                </a:solidFill>
                <a:latin typeface="Tahoma" pitchFamily="34" charset="0"/>
              </a:defRPr>
            </a:lvl1pPr>
            <a:lvl2pPr marL="742726" indent="-285664" defTabSz="955387" eaLnBrk="0" hangingPunct="0">
              <a:defRPr sz="1600">
                <a:solidFill>
                  <a:srgbClr val="3856B4"/>
                </a:solidFill>
                <a:latin typeface="Tahoma" pitchFamily="34" charset="0"/>
              </a:defRPr>
            </a:lvl2pPr>
            <a:lvl3pPr marL="1142655" indent="-228532" defTabSz="955387" eaLnBrk="0" hangingPunct="0">
              <a:defRPr sz="1600">
                <a:solidFill>
                  <a:srgbClr val="3856B4"/>
                </a:solidFill>
                <a:latin typeface="Tahoma" pitchFamily="34" charset="0"/>
              </a:defRPr>
            </a:lvl3pPr>
            <a:lvl4pPr marL="1599718" indent="-228532" defTabSz="955387" eaLnBrk="0" hangingPunct="0">
              <a:defRPr sz="1600">
                <a:solidFill>
                  <a:srgbClr val="3856B4"/>
                </a:solidFill>
                <a:latin typeface="Tahoma" pitchFamily="34" charset="0"/>
              </a:defRPr>
            </a:lvl4pPr>
            <a:lvl5pPr marL="2056780" indent="-228532" defTabSz="955387" eaLnBrk="0" hangingPunct="0">
              <a:defRPr sz="1600">
                <a:solidFill>
                  <a:srgbClr val="3856B4"/>
                </a:solidFill>
                <a:latin typeface="Tahoma" pitchFamily="34" charset="0"/>
              </a:defRPr>
            </a:lvl5pPr>
            <a:lvl6pPr marL="2513843" indent="-228532" defTabSz="955387" eaLnBrk="0" fontAlgn="base" hangingPunct="0">
              <a:spcBef>
                <a:spcPct val="0"/>
              </a:spcBef>
              <a:spcAft>
                <a:spcPct val="0"/>
              </a:spcAft>
              <a:defRPr sz="1600">
                <a:solidFill>
                  <a:srgbClr val="3856B4"/>
                </a:solidFill>
                <a:latin typeface="Tahoma" pitchFamily="34" charset="0"/>
              </a:defRPr>
            </a:lvl6pPr>
            <a:lvl7pPr marL="2970904" indent="-228532" defTabSz="955387" eaLnBrk="0" fontAlgn="base" hangingPunct="0">
              <a:spcBef>
                <a:spcPct val="0"/>
              </a:spcBef>
              <a:spcAft>
                <a:spcPct val="0"/>
              </a:spcAft>
              <a:defRPr sz="1600">
                <a:solidFill>
                  <a:srgbClr val="3856B4"/>
                </a:solidFill>
                <a:latin typeface="Tahoma" pitchFamily="34" charset="0"/>
              </a:defRPr>
            </a:lvl7pPr>
            <a:lvl8pPr marL="3427966" indent="-228532" defTabSz="955387" eaLnBrk="0" fontAlgn="base" hangingPunct="0">
              <a:spcBef>
                <a:spcPct val="0"/>
              </a:spcBef>
              <a:spcAft>
                <a:spcPct val="0"/>
              </a:spcAft>
              <a:defRPr sz="1600">
                <a:solidFill>
                  <a:srgbClr val="3856B4"/>
                </a:solidFill>
                <a:latin typeface="Tahoma" pitchFamily="34" charset="0"/>
              </a:defRPr>
            </a:lvl8pPr>
            <a:lvl9pPr marL="3885029" indent="-228532" defTabSz="955387" eaLnBrk="0" fontAlgn="base" hangingPunct="0">
              <a:spcBef>
                <a:spcPct val="0"/>
              </a:spcBef>
              <a:spcAft>
                <a:spcPct val="0"/>
              </a:spcAft>
              <a:defRPr sz="1600">
                <a:solidFill>
                  <a:srgbClr val="3856B4"/>
                </a:solidFill>
                <a:latin typeface="Tahoma" pitchFamily="34" charset="0"/>
              </a:defRPr>
            </a:lvl9pPr>
          </a:lstStyle>
          <a:p>
            <a:pPr eaLnBrk="1" hangingPunct="1"/>
            <a:fld id="{68AF6509-26BA-40FA-BF34-7ABAE8CD24B2}" type="slidenum">
              <a:rPr lang="en-CA" sz="1300">
                <a:solidFill>
                  <a:schemeClr val="tx1"/>
                </a:solidFill>
                <a:latin typeface="Times New Roman" pitchFamily="18" charset="0"/>
              </a:rPr>
              <a:pPr eaLnBrk="1" hangingPunct="1"/>
              <a:t>16</a:t>
            </a:fld>
            <a:endParaRPr lang="en-CA" sz="1300" dirty="0">
              <a:solidFill>
                <a:schemeClr val="tx1"/>
              </a:solidFill>
              <a:latin typeface="Times New Roman"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460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387" eaLnBrk="0" hangingPunct="0">
              <a:defRPr sz="1600">
                <a:solidFill>
                  <a:srgbClr val="3856B4"/>
                </a:solidFill>
                <a:latin typeface="Tahoma" pitchFamily="34" charset="0"/>
              </a:defRPr>
            </a:lvl1pPr>
            <a:lvl2pPr marL="742726" indent="-285664" defTabSz="955387" eaLnBrk="0" hangingPunct="0">
              <a:defRPr sz="1600">
                <a:solidFill>
                  <a:srgbClr val="3856B4"/>
                </a:solidFill>
                <a:latin typeface="Tahoma" pitchFamily="34" charset="0"/>
              </a:defRPr>
            </a:lvl2pPr>
            <a:lvl3pPr marL="1142655" indent="-228532" defTabSz="955387" eaLnBrk="0" hangingPunct="0">
              <a:defRPr sz="1600">
                <a:solidFill>
                  <a:srgbClr val="3856B4"/>
                </a:solidFill>
                <a:latin typeface="Tahoma" pitchFamily="34" charset="0"/>
              </a:defRPr>
            </a:lvl3pPr>
            <a:lvl4pPr marL="1599718" indent="-228532" defTabSz="955387" eaLnBrk="0" hangingPunct="0">
              <a:defRPr sz="1600">
                <a:solidFill>
                  <a:srgbClr val="3856B4"/>
                </a:solidFill>
                <a:latin typeface="Tahoma" pitchFamily="34" charset="0"/>
              </a:defRPr>
            </a:lvl4pPr>
            <a:lvl5pPr marL="2056780" indent="-228532" defTabSz="955387" eaLnBrk="0" hangingPunct="0">
              <a:defRPr sz="1600">
                <a:solidFill>
                  <a:srgbClr val="3856B4"/>
                </a:solidFill>
                <a:latin typeface="Tahoma" pitchFamily="34" charset="0"/>
              </a:defRPr>
            </a:lvl5pPr>
            <a:lvl6pPr marL="2513843" indent="-228532" defTabSz="955387" eaLnBrk="0" fontAlgn="base" hangingPunct="0">
              <a:spcBef>
                <a:spcPct val="0"/>
              </a:spcBef>
              <a:spcAft>
                <a:spcPct val="0"/>
              </a:spcAft>
              <a:defRPr sz="1600">
                <a:solidFill>
                  <a:srgbClr val="3856B4"/>
                </a:solidFill>
                <a:latin typeface="Tahoma" pitchFamily="34" charset="0"/>
              </a:defRPr>
            </a:lvl6pPr>
            <a:lvl7pPr marL="2970904" indent="-228532" defTabSz="955387" eaLnBrk="0" fontAlgn="base" hangingPunct="0">
              <a:spcBef>
                <a:spcPct val="0"/>
              </a:spcBef>
              <a:spcAft>
                <a:spcPct val="0"/>
              </a:spcAft>
              <a:defRPr sz="1600">
                <a:solidFill>
                  <a:srgbClr val="3856B4"/>
                </a:solidFill>
                <a:latin typeface="Tahoma" pitchFamily="34" charset="0"/>
              </a:defRPr>
            </a:lvl7pPr>
            <a:lvl8pPr marL="3427966" indent="-228532" defTabSz="955387" eaLnBrk="0" fontAlgn="base" hangingPunct="0">
              <a:spcBef>
                <a:spcPct val="0"/>
              </a:spcBef>
              <a:spcAft>
                <a:spcPct val="0"/>
              </a:spcAft>
              <a:defRPr sz="1600">
                <a:solidFill>
                  <a:srgbClr val="3856B4"/>
                </a:solidFill>
                <a:latin typeface="Tahoma" pitchFamily="34" charset="0"/>
              </a:defRPr>
            </a:lvl8pPr>
            <a:lvl9pPr marL="3885029" indent="-228532" defTabSz="955387" eaLnBrk="0" fontAlgn="base" hangingPunct="0">
              <a:spcBef>
                <a:spcPct val="0"/>
              </a:spcBef>
              <a:spcAft>
                <a:spcPct val="0"/>
              </a:spcAft>
              <a:defRPr sz="1600">
                <a:solidFill>
                  <a:srgbClr val="3856B4"/>
                </a:solidFill>
                <a:latin typeface="Tahoma" pitchFamily="34" charset="0"/>
              </a:defRPr>
            </a:lvl9pPr>
          </a:lstStyle>
          <a:p>
            <a:pPr eaLnBrk="1" hangingPunct="1"/>
            <a:fld id="{68AF6509-26BA-40FA-BF34-7ABAE8CD24B2}" type="slidenum">
              <a:rPr lang="en-CA" sz="1300">
                <a:solidFill>
                  <a:schemeClr val="tx1"/>
                </a:solidFill>
                <a:latin typeface="Times New Roman" pitchFamily="18" charset="0"/>
              </a:rPr>
              <a:pPr eaLnBrk="1" hangingPunct="1"/>
              <a:t>17</a:t>
            </a:fld>
            <a:endParaRPr lang="en-CA" sz="1300" dirty="0">
              <a:solidFill>
                <a:schemeClr val="tx1"/>
              </a:solidFill>
              <a:latin typeface="Times New Roman"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0000"/>
              </a:lnSpc>
            </a:pPr>
            <a:r>
              <a:rPr lang="en-US" b="0" dirty="0" smtClean="0"/>
              <a:t>Thinking positive thoughts, using positive self-talk, practicing affirmations and positive habits, </a:t>
            </a:r>
          </a:p>
          <a:p>
            <a:pPr>
              <a:lnSpc>
                <a:spcPct val="80000"/>
              </a:lnSpc>
            </a:pPr>
            <a:r>
              <a:rPr lang="en-US" b="0" dirty="0" smtClean="0"/>
              <a:t>being grateful and letting go of the past are not easy things to do at all times.  However, the </a:t>
            </a:r>
          </a:p>
          <a:p>
            <a:pPr>
              <a:lnSpc>
                <a:spcPct val="80000"/>
              </a:lnSpc>
            </a:pPr>
            <a:r>
              <a:rPr lang="en-US" b="0" dirty="0" smtClean="0"/>
              <a:t>more you practice these behaviors the more positive  and happier you will become.</a:t>
            </a:r>
          </a:p>
          <a:p>
            <a:endParaRPr lang="en-US" dirty="0" smtClean="0"/>
          </a:p>
        </p:txBody>
      </p:sp>
      <p:sp>
        <p:nvSpPr>
          <p:cNvPr id="460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387" eaLnBrk="0" hangingPunct="0">
              <a:defRPr sz="1600">
                <a:solidFill>
                  <a:srgbClr val="3856B4"/>
                </a:solidFill>
                <a:latin typeface="Tahoma" pitchFamily="34" charset="0"/>
              </a:defRPr>
            </a:lvl1pPr>
            <a:lvl2pPr marL="742726" indent="-285664" defTabSz="955387" eaLnBrk="0" hangingPunct="0">
              <a:defRPr sz="1600">
                <a:solidFill>
                  <a:srgbClr val="3856B4"/>
                </a:solidFill>
                <a:latin typeface="Tahoma" pitchFamily="34" charset="0"/>
              </a:defRPr>
            </a:lvl2pPr>
            <a:lvl3pPr marL="1142655" indent="-228532" defTabSz="955387" eaLnBrk="0" hangingPunct="0">
              <a:defRPr sz="1600">
                <a:solidFill>
                  <a:srgbClr val="3856B4"/>
                </a:solidFill>
                <a:latin typeface="Tahoma" pitchFamily="34" charset="0"/>
              </a:defRPr>
            </a:lvl3pPr>
            <a:lvl4pPr marL="1599718" indent="-228532" defTabSz="955387" eaLnBrk="0" hangingPunct="0">
              <a:defRPr sz="1600">
                <a:solidFill>
                  <a:srgbClr val="3856B4"/>
                </a:solidFill>
                <a:latin typeface="Tahoma" pitchFamily="34" charset="0"/>
              </a:defRPr>
            </a:lvl4pPr>
            <a:lvl5pPr marL="2056780" indent="-228532" defTabSz="955387" eaLnBrk="0" hangingPunct="0">
              <a:defRPr sz="1600">
                <a:solidFill>
                  <a:srgbClr val="3856B4"/>
                </a:solidFill>
                <a:latin typeface="Tahoma" pitchFamily="34" charset="0"/>
              </a:defRPr>
            </a:lvl5pPr>
            <a:lvl6pPr marL="2513843" indent="-228532" defTabSz="955387" eaLnBrk="0" fontAlgn="base" hangingPunct="0">
              <a:spcBef>
                <a:spcPct val="0"/>
              </a:spcBef>
              <a:spcAft>
                <a:spcPct val="0"/>
              </a:spcAft>
              <a:defRPr sz="1600">
                <a:solidFill>
                  <a:srgbClr val="3856B4"/>
                </a:solidFill>
                <a:latin typeface="Tahoma" pitchFamily="34" charset="0"/>
              </a:defRPr>
            </a:lvl6pPr>
            <a:lvl7pPr marL="2970904" indent="-228532" defTabSz="955387" eaLnBrk="0" fontAlgn="base" hangingPunct="0">
              <a:spcBef>
                <a:spcPct val="0"/>
              </a:spcBef>
              <a:spcAft>
                <a:spcPct val="0"/>
              </a:spcAft>
              <a:defRPr sz="1600">
                <a:solidFill>
                  <a:srgbClr val="3856B4"/>
                </a:solidFill>
                <a:latin typeface="Tahoma" pitchFamily="34" charset="0"/>
              </a:defRPr>
            </a:lvl7pPr>
            <a:lvl8pPr marL="3427966" indent="-228532" defTabSz="955387" eaLnBrk="0" fontAlgn="base" hangingPunct="0">
              <a:spcBef>
                <a:spcPct val="0"/>
              </a:spcBef>
              <a:spcAft>
                <a:spcPct val="0"/>
              </a:spcAft>
              <a:defRPr sz="1600">
                <a:solidFill>
                  <a:srgbClr val="3856B4"/>
                </a:solidFill>
                <a:latin typeface="Tahoma" pitchFamily="34" charset="0"/>
              </a:defRPr>
            </a:lvl8pPr>
            <a:lvl9pPr marL="3885029" indent="-228532" defTabSz="955387" eaLnBrk="0" fontAlgn="base" hangingPunct="0">
              <a:spcBef>
                <a:spcPct val="0"/>
              </a:spcBef>
              <a:spcAft>
                <a:spcPct val="0"/>
              </a:spcAft>
              <a:defRPr sz="1600">
                <a:solidFill>
                  <a:srgbClr val="3856B4"/>
                </a:solidFill>
                <a:latin typeface="Tahoma" pitchFamily="34" charset="0"/>
              </a:defRPr>
            </a:lvl9pPr>
          </a:lstStyle>
          <a:p>
            <a:pPr eaLnBrk="1" hangingPunct="1"/>
            <a:fld id="{68AF6509-26BA-40FA-BF34-7ABAE8CD24B2}" type="slidenum">
              <a:rPr lang="en-CA" sz="1300">
                <a:solidFill>
                  <a:schemeClr val="tx1"/>
                </a:solidFill>
                <a:latin typeface="Times New Roman" pitchFamily="18" charset="0"/>
              </a:rPr>
              <a:pPr eaLnBrk="1" hangingPunct="1"/>
              <a:t>18</a:t>
            </a:fld>
            <a:endParaRPr lang="en-CA" sz="1300" dirty="0">
              <a:solidFill>
                <a:schemeClr val="tx1"/>
              </a:solidFill>
              <a:latin typeface="Times New Roman"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460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387" eaLnBrk="0" hangingPunct="0">
              <a:defRPr sz="1600">
                <a:solidFill>
                  <a:srgbClr val="3856B4"/>
                </a:solidFill>
                <a:latin typeface="Tahoma" pitchFamily="34" charset="0"/>
              </a:defRPr>
            </a:lvl1pPr>
            <a:lvl2pPr marL="742726" indent="-285664" defTabSz="955387" eaLnBrk="0" hangingPunct="0">
              <a:defRPr sz="1600">
                <a:solidFill>
                  <a:srgbClr val="3856B4"/>
                </a:solidFill>
                <a:latin typeface="Tahoma" pitchFamily="34" charset="0"/>
              </a:defRPr>
            </a:lvl2pPr>
            <a:lvl3pPr marL="1142655" indent="-228532" defTabSz="955387" eaLnBrk="0" hangingPunct="0">
              <a:defRPr sz="1600">
                <a:solidFill>
                  <a:srgbClr val="3856B4"/>
                </a:solidFill>
                <a:latin typeface="Tahoma" pitchFamily="34" charset="0"/>
              </a:defRPr>
            </a:lvl3pPr>
            <a:lvl4pPr marL="1599718" indent="-228532" defTabSz="955387" eaLnBrk="0" hangingPunct="0">
              <a:defRPr sz="1600">
                <a:solidFill>
                  <a:srgbClr val="3856B4"/>
                </a:solidFill>
                <a:latin typeface="Tahoma" pitchFamily="34" charset="0"/>
              </a:defRPr>
            </a:lvl4pPr>
            <a:lvl5pPr marL="2056780" indent="-228532" defTabSz="955387" eaLnBrk="0" hangingPunct="0">
              <a:defRPr sz="1600">
                <a:solidFill>
                  <a:srgbClr val="3856B4"/>
                </a:solidFill>
                <a:latin typeface="Tahoma" pitchFamily="34" charset="0"/>
              </a:defRPr>
            </a:lvl5pPr>
            <a:lvl6pPr marL="2513843" indent="-228532" defTabSz="955387" eaLnBrk="0" fontAlgn="base" hangingPunct="0">
              <a:spcBef>
                <a:spcPct val="0"/>
              </a:spcBef>
              <a:spcAft>
                <a:spcPct val="0"/>
              </a:spcAft>
              <a:defRPr sz="1600">
                <a:solidFill>
                  <a:srgbClr val="3856B4"/>
                </a:solidFill>
                <a:latin typeface="Tahoma" pitchFamily="34" charset="0"/>
              </a:defRPr>
            </a:lvl6pPr>
            <a:lvl7pPr marL="2970904" indent="-228532" defTabSz="955387" eaLnBrk="0" fontAlgn="base" hangingPunct="0">
              <a:spcBef>
                <a:spcPct val="0"/>
              </a:spcBef>
              <a:spcAft>
                <a:spcPct val="0"/>
              </a:spcAft>
              <a:defRPr sz="1600">
                <a:solidFill>
                  <a:srgbClr val="3856B4"/>
                </a:solidFill>
                <a:latin typeface="Tahoma" pitchFamily="34" charset="0"/>
              </a:defRPr>
            </a:lvl7pPr>
            <a:lvl8pPr marL="3427966" indent="-228532" defTabSz="955387" eaLnBrk="0" fontAlgn="base" hangingPunct="0">
              <a:spcBef>
                <a:spcPct val="0"/>
              </a:spcBef>
              <a:spcAft>
                <a:spcPct val="0"/>
              </a:spcAft>
              <a:defRPr sz="1600">
                <a:solidFill>
                  <a:srgbClr val="3856B4"/>
                </a:solidFill>
                <a:latin typeface="Tahoma" pitchFamily="34" charset="0"/>
              </a:defRPr>
            </a:lvl8pPr>
            <a:lvl9pPr marL="3885029" indent="-228532" defTabSz="955387" eaLnBrk="0" fontAlgn="base" hangingPunct="0">
              <a:spcBef>
                <a:spcPct val="0"/>
              </a:spcBef>
              <a:spcAft>
                <a:spcPct val="0"/>
              </a:spcAft>
              <a:defRPr sz="1600">
                <a:solidFill>
                  <a:srgbClr val="3856B4"/>
                </a:solidFill>
                <a:latin typeface="Tahoma" pitchFamily="34" charset="0"/>
              </a:defRPr>
            </a:lvl9pPr>
          </a:lstStyle>
          <a:p>
            <a:pPr eaLnBrk="1" hangingPunct="1"/>
            <a:fld id="{68AF6509-26BA-40FA-BF34-7ABAE8CD24B2}" type="slidenum">
              <a:rPr lang="en-CA" sz="1300">
                <a:solidFill>
                  <a:schemeClr val="tx1"/>
                </a:solidFill>
                <a:latin typeface="Times New Roman" pitchFamily="18" charset="0"/>
              </a:rPr>
              <a:pPr eaLnBrk="1" hangingPunct="1"/>
              <a:t>2</a:t>
            </a:fld>
            <a:endParaRPr lang="en-CA" sz="1300" dirty="0">
              <a:solidFill>
                <a:schemeClr val="tx1"/>
              </a:solidFill>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0000"/>
              </a:lnSpc>
              <a:defRPr/>
            </a:pPr>
            <a:r>
              <a:rPr lang="en-US" b="0" i="0" dirty="0" smtClean="0">
                <a:solidFill>
                  <a:srgbClr val="7CCA36"/>
                </a:solidFill>
                <a:effectLst/>
              </a:rPr>
              <a:t>The law of attraction “what you think about and focus on expands, grows and </a:t>
            </a:r>
          </a:p>
          <a:p>
            <a:pPr>
              <a:lnSpc>
                <a:spcPct val="80000"/>
              </a:lnSpc>
              <a:defRPr/>
            </a:pPr>
            <a:r>
              <a:rPr lang="en-US" b="0" i="0" dirty="0" smtClean="0">
                <a:solidFill>
                  <a:srgbClr val="7CCA36"/>
                </a:solidFill>
                <a:effectLst/>
              </a:rPr>
              <a:t>multiplies”.  Focus on the negative and that’s  what you’ll attract and get more of.</a:t>
            </a:r>
          </a:p>
          <a:p>
            <a:pPr>
              <a:lnSpc>
                <a:spcPct val="80000"/>
              </a:lnSpc>
              <a:defRPr/>
            </a:pPr>
            <a:r>
              <a:rPr lang="en-US" b="0" i="0" dirty="0" smtClean="0">
                <a:solidFill>
                  <a:srgbClr val="7CCA36"/>
                </a:solidFill>
                <a:effectLst/>
              </a:rPr>
              <a:t>Focus on the positive and more good things will come your way.</a:t>
            </a:r>
          </a:p>
          <a:p>
            <a:endParaRPr lang="en-US" dirty="0" smtClean="0"/>
          </a:p>
        </p:txBody>
      </p:sp>
      <p:sp>
        <p:nvSpPr>
          <p:cNvPr id="460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387" eaLnBrk="0" hangingPunct="0">
              <a:defRPr sz="1600">
                <a:solidFill>
                  <a:srgbClr val="3856B4"/>
                </a:solidFill>
                <a:latin typeface="Tahoma" pitchFamily="34" charset="0"/>
              </a:defRPr>
            </a:lvl1pPr>
            <a:lvl2pPr marL="742726" indent="-285664" defTabSz="955387" eaLnBrk="0" hangingPunct="0">
              <a:defRPr sz="1600">
                <a:solidFill>
                  <a:srgbClr val="3856B4"/>
                </a:solidFill>
                <a:latin typeface="Tahoma" pitchFamily="34" charset="0"/>
              </a:defRPr>
            </a:lvl2pPr>
            <a:lvl3pPr marL="1142655" indent="-228532" defTabSz="955387" eaLnBrk="0" hangingPunct="0">
              <a:defRPr sz="1600">
                <a:solidFill>
                  <a:srgbClr val="3856B4"/>
                </a:solidFill>
                <a:latin typeface="Tahoma" pitchFamily="34" charset="0"/>
              </a:defRPr>
            </a:lvl3pPr>
            <a:lvl4pPr marL="1599718" indent="-228532" defTabSz="955387" eaLnBrk="0" hangingPunct="0">
              <a:defRPr sz="1600">
                <a:solidFill>
                  <a:srgbClr val="3856B4"/>
                </a:solidFill>
                <a:latin typeface="Tahoma" pitchFamily="34" charset="0"/>
              </a:defRPr>
            </a:lvl4pPr>
            <a:lvl5pPr marL="2056780" indent="-228532" defTabSz="955387" eaLnBrk="0" hangingPunct="0">
              <a:defRPr sz="1600">
                <a:solidFill>
                  <a:srgbClr val="3856B4"/>
                </a:solidFill>
                <a:latin typeface="Tahoma" pitchFamily="34" charset="0"/>
              </a:defRPr>
            </a:lvl5pPr>
            <a:lvl6pPr marL="2513843" indent="-228532" defTabSz="955387" eaLnBrk="0" fontAlgn="base" hangingPunct="0">
              <a:spcBef>
                <a:spcPct val="0"/>
              </a:spcBef>
              <a:spcAft>
                <a:spcPct val="0"/>
              </a:spcAft>
              <a:defRPr sz="1600">
                <a:solidFill>
                  <a:srgbClr val="3856B4"/>
                </a:solidFill>
                <a:latin typeface="Tahoma" pitchFamily="34" charset="0"/>
              </a:defRPr>
            </a:lvl6pPr>
            <a:lvl7pPr marL="2970904" indent="-228532" defTabSz="955387" eaLnBrk="0" fontAlgn="base" hangingPunct="0">
              <a:spcBef>
                <a:spcPct val="0"/>
              </a:spcBef>
              <a:spcAft>
                <a:spcPct val="0"/>
              </a:spcAft>
              <a:defRPr sz="1600">
                <a:solidFill>
                  <a:srgbClr val="3856B4"/>
                </a:solidFill>
                <a:latin typeface="Tahoma" pitchFamily="34" charset="0"/>
              </a:defRPr>
            </a:lvl7pPr>
            <a:lvl8pPr marL="3427966" indent="-228532" defTabSz="955387" eaLnBrk="0" fontAlgn="base" hangingPunct="0">
              <a:spcBef>
                <a:spcPct val="0"/>
              </a:spcBef>
              <a:spcAft>
                <a:spcPct val="0"/>
              </a:spcAft>
              <a:defRPr sz="1600">
                <a:solidFill>
                  <a:srgbClr val="3856B4"/>
                </a:solidFill>
                <a:latin typeface="Tahoma" pitchFamily="34" charset="0"/>
              </a:defRPr>
            </a:lvl8pPr>
            <a:lvl9pPr marL="3885029" indent="-228532" defTabSz="955387" eaLnBrk="0" fontAlgn="base" hangingPunct="0">
              <a:spcBef>
                <a:spcPct val="0"/>
              </a:spcBef>
              <a:spcAft>
                <a:spcPct val="0"/>
              </a:spcAft>
              <a:defRPr sz="1600">
                <a:solidFill>
                  <a:srgbClr val="3856B4"/>
                </a:solidFill>
                <a:latin typeface="Tahoma" pitchFamily="34" charset="0"/>
              </a:defRPr>
            </a:lvl9pPr>
          </a:lstStyle>
          <a:p>
            <a:pPr eaLnBrk="1" hangingPunct="1"/>
            <a:fld id="{68AF6509-26BA-40FA-BF34-7ABAE8CD24B2}" type="slidenum">
              <a:rPr lang="en-CA" sz="1300">
                <a:solidFill>
                  <a:schemeClr val="tx1"/>
                </a:solidFill>
                <a:latin typeface="Times New Roman" pitchFamily="18" charset="0"/>
              </a:rPr>
              <a:pPr eaLnBrk="1" hangingPunct="1"/>
              <a:t>3</a:t>
            </a:fld>
            <a:endParaRPr lang="en-CA" sz="1300" dirty="0">
              <a:solidFill>
                <a:schemeClr val="tx1"/>
              </a:solidFill>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460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387" eaLnBrk="0" hangingPunct="0">
              <a:defRPr sz="1600">
                <a:solidFill>
                  <a:srgbClr val="3856B4"/>
                </a:solidFill>
                <a:latin typeface="Tahoma" pitchFamily="34" charset="0"/>
              </a:defRPr>
            </a:lvl1pPr>
            <a:lvl2pPr marL="742726" indent="-285664" defTabSz="955387" eaLnBrk="0" hangingPunct="0">
              <a:defRPr sz="1600">
                <a:solidFill>
                  <a:srgbClr val="3856B4"/>
                </a:solidFill>
                <a:latin typeface="Tahoma" pitchFamily="34" charset="0"/>
              </a:defRPr>
            </a:lvl2pPr>
            <a:lvl3pPr marL="1142655" indent="-228532" defTabSz="955387" eaLnBrk="0" hangingPunct="0">
              <a:defRPr sz="1600">
                <a:solidFill>
                  <a:srgbClr val="3856B4"/>
                </a:solidFill>
                <a:latin typeface="Tahoma" pitchFamily="34" charset="0"/>
              </a:defRPr>
            </a:lvl3pPr>
            <a:lvl4pPr marL="1599718" indent="-228532" defTabSz="955387" eaLnBrk="0" hangingPunct="0">
              <a:defRPr sz="1600">
                <a:solidFill>
                  <a:srgbClr val="3856B4"/>
                </a:solidFill>
                <a:latin typeface="Tahoma" pitchFamily="34" charset="0"/>
              </a:defRPr>
            </a:lvl4pPr>
            <a:lvl5pPr marL="2056780" indent="-228532" defTabSz="955387" eaLnBrk="0" hangingPunct="0">
              <a:defRPr sz="1600">
                <a:solidFill>
                  <a:srgbClr val="3856B4"/>
                </a:solidFill>
                <a:latin typeface="Tahoma" pitchFamily="34" charset="0"/>
              </a:defRPr>
            </a:lvl5pPr>
            <a:lvl6pPr marL="2513843" indent="-228532" defTabSz="955387" eaLnBrk="0" fontAlgn="base" hangingPunct="0">
              <a:spcBef>
                <a:spcPct val="0"/>
              </a:spcBef>
              <a:spcAft>
                <a:spcPct val="0"/>
              </a:spcAft>
              <a:defRPr sz="1600">
                <a:solidFill>
                  <a:srgbClr val="3856B4"/>
                </a:solidFill>
                <a:latin typeface="Tahoma" pitchFamily="34" charset="0"/>
              </a:defRPr>
            </a:lvl6pPr>
            <a:lvl7pPr marL="2970904" indent="-228532" defTabSz="955387" eaLnBrk="0" fontAlgn="base" hangingPunct="0">
              <a:spcBef>
                <a:spcPct val="0"/>
              </a:spcBef>
              <a:spcAft>
                <a:spcPct val="0"/>
              </a:spcAft>
              <a:defRPr sz="1600">
                <a:solidFill>
                  <a:srgbClr val="3856B4"/>
                </a:solidFill>
                <a:latin typeface="Tahoma" pitchFamily="34" charset="0"/>
              </a:defRPr>
            </a:lvl7pPr>
            <a:lvl8pPr marL="3427966" indent="-228532" defTabSz="955387" eaLnBrk="0" fontAlgn="base" hangingPunct="0">
              <a:spcBef>
                <a:spcPct val="0"/>
              </a:spcBef>
              <a:spcAft>
                <a:spcPct val="0"/>
              </a:spcAft>
              <a:defRPr sz="1600">
                <a:solidFill>
                  <a:srgbClr val="3856B4"/>
                </a:solidFill>
                <a:latin typeface="Tahoma" pitchFamily="34" charset="0"/>
              </a:defRPr>
            </a:lvl8pPr>
            <a:lvl9pPr marL="3885029" indent="-228532" defTabSz="955387" eaLnBrk="0" fontAlgn="base" hangingPunct="0">
              <a:spcBef>
                <a:spcPct val="0"/>
              </a:spcBef>
              <a:spcAft>
                <a:spcPct val="0"/>
              </a:spcAft>
              <a:defRPr sz="1600">
                <a:solidFill>
                  <a:srgbClr val="3856B4"/>
                </a:solidFill>
                <a:latin typeface="Tahoma" pitchFamily="34" charset="0"/>
              </a:defRPr>
            </a:lvl9pPr>
          </a:lstStyle>
          <a:p>
            <a:pPr eaLnBrk="1" hangingPunct="1"/>
            <a:fld id="{68AF6509-26BA-40FA-BF34-7ABAE8CD24B2}" type="slidenum">
              <a:rPr lang="en-CA" sz="1300">
                <a:solidFill>
                  <a:schemeClr val="tx1"/>
                </a:solidFill>
                <a:latin typeface="Times New Roman" pitchFamily="18" charset="0"/>
              </a:rPr>
              <a:pPr eaLnBrk="1" hangingPunct="1"/>
              <a:t>4</a:t>
            </a:fld>
            <a:endParaRPr lang="en-CA" sz="1300" dirty="0">
              <a:solidFill>
                <a:schemeClr val="tx1"/>
              </a:solidFill>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460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387" eaLnBrk="0" hangingPunct="0">
              <a:defRPr sz="1600">
                <a:solidFill>
                  <a:srgbClr val="3856B4"/>
                </a:solidFill>
                <a:latin typeface="Tahoma" pitchFamily="34" charset="0"/>
              </a:defRPr>
            </a:lvl1pPr>
            <a:lvl2pPr marL="742726" indent="-285664" defTabSz="955387" eaLnBrk="0" hangingPunct="0">
              <a:defRPr sz="1600">
                <a:solidFill>
                  <a:srgbClr val="3856B4"/>
                </a:solidFill>
                <a:latin typeface="Tahoma" pitchFamily="34" charset="0"/>
              </a:defRPr>
            </a:lvl2pPr>
            <a:lvl3pPr marL="1142655" indent="-228532" defTabSz="955387" eaLnBrk="0" hangingPunct="0">
              <a:defRPr sz="1600">
                <a:solidFill>
                  <a:srgbClr val="3856B4"/>
                </a:solidFill>
                <a:latin typeface="Tahoma" pitchFamily="34" charset="0"/>
              </a:defRPr>
            </a:lvl3pPr>
            <a:lvl4pPr marL="1599718" indent="-228532" defTabSz="955387" eaLnBrk="0" hangingPunct="0">
              <a:defRPr sz="1600">
                <a:solidFill>
                  <a:srgbClr val="3856B4"/>
                </a:solidFill>
                <a:latin typeface="Tahoma" pitchFamily="34" charset="0"/>
              </a:defRPr>
            </a:lvl4pPr>
            <a:lvl5pPr marL="2056780" indent="-228532" defTabSz="955387" eaLnBrk="0" hangingPunct="0">
              <a:defRPr sz="1600">
                <a:solidFill>
                  <a:srgbClr val="3856B4"/>
                </a:solidFill>
                <a:latin typeface="Tahoma" pitchFamily="34" charset="0"/>
              </a:defRPr>
            </a:lvl5pPr>
            <a:lvl6pPr marL="2513843" indent="-228532" defTabSz="955387" eaLnBrk="0" fontAlgn="base" hangingPunct="0">
              <a:spcBef>
                <a:spcPct val="0"/>
              </a:spcBef>
              <a:spcAft>
                <a:spcPct val="0"/>
              </a:spcAft>
              <a:defRPr sz="1600">
                <a:solidFill>
                  <a:srgbClr val="3856B4"/>
                </a:solidFill>
                <a:latin typeface="Tahoma" pitchFamily="34" charset="0"/>
              </a:defRPr>
            </a:lvl6pPr>
            <a:lvl7pPr marL="2970904" indent="-228532" defTabSz="955387" eaLnBrk="0" fontAlgn="base" hangingPunct="0">
              <a:spcBef>
                <a:spcPct val="0"/>
              </a:spcBef>
              <a:spcAft>
                <a:spcPct val="0"/>
              </a:spcAft>
              <a:defRPr sz="1600">
                <a:solidFill>
                  <a:srgbClr val="3856B4"/>
                </a:solidFill>
                <a:latin typeface="Tahoma" pitchFamily="34" charset="0"/>
              </a:defRPr>
            </a:lvl7pPr>
            <a:lvl8pPr marL="3427966" indent="-228532" defTabSz="955387" eaLnBrk="0" fontAlgn="base" hangingPunct="0">
              <a:spcBef>
                <a:spcPct val="0"/>
              </a:spcBef>
              <a:spcAft>
                <a:spcPct val="0"/>
              </a:spcAft>
              <a:defRPr sz="1600">
                <a:solidFill>
                  <a:srgbClr val="3856B4"/>
                </a:solidFill>
                <a:latin typeface="Tahoma" pitchFamily="34" charset="0"/>
              </a:defRPr>
            </a:lvl8pPr>
            <a:lvl9pPr marL="3885029" indent="-228532" defTabSz="955387" eaLnBrk="0" fontAlgn="base" hangingPunct="0">
              <a:spcBef>
                <a:spcPct val="0"/>
              </a:spcBef>
              <a:spcAft>
                <a:spcPct val="0"/>
              </a:spcAft>
              <a:defRPr sz="1600">
                <a:solidFill>
                  <a:srgbClr val="3856B4"/>
                </a:solidFill>
                <a:latin typeface="Tahoma" pitchFamily="34" charset="0"/>
              </a:defRPr>
            </a:lvl9pPr>
          </a:lstStyle>
          <a:p>
            <a:pPr eaLnBrk="1" hangingPunct="1"/>
            <a:fld id="{68AF6509-26BA-40FA-BF34-7ABAE8CD24B2}" type="slidenum">
              <a:rPr lang="en-CA" sz="1300">
                <a:solidFill>
                  <a:schemeClr val="tx1"/>
                </a:solidFill>
                <a:latin typeface="Times New Roman" pitchFamily="18" charset="0"/>
              </a:rPr>
              <a:pPr eaLnBrk="1" hangingPunct="1"/>
              <a:t>5</a:t>
            </a:fld>
            <a:endParaRPr lang="en-CA" sz="1300" dirty="0">
              <a:solidFill>
                <a:schemeClr val="tx1"/>
              </a:solidFill>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460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387" eaLnBrk="0" hangingPunct="0">
              <a:defRPr sz="1600">
                <a:solidFill>
                  <a:srgbClr val="3856B4"/>
                </a:solidFill>
                <a:latin typeface="Tahoma" pitchFamily="34" charset="0"/>
              </a:defRPr>
            </a:lvl1pPr>
            <a:lvl2pPr marL="742726" indent="-285664" defTabSz="955387" eaLnBrk="0" hangingPunct="0">
              <a:defRPr sz="1600">
                <a:solidFill>
                  <a:srgbClr val="3856B4"/>
                </a:solidFill>
                <a:latin typeface="Tahoma" pitchFamily="34" charset="0"/>
              </a:defRPr>
            </a:lvl2pPr>
            <a:lvl3pPr marL="1142655" indent="-228532" defTabSz="955387" eaLnBrk="0" hangingPunct="0">
              <a:defRPr sz="1600">
                <a:solidFill>
                  <a:srgbClr val="3856B4"/>
                </a:solidFill>
                <a:latin typeface="Tahoma" pitchFamily="34" charset="0"/>
              </a:defRPr>
            </a:lvl3pPr>
            <a:lvl4pPr marL="1599718" indent="-228532" defTabSz="955387" eaLnBrk="0" hangingPunct="0">
              <a:defRPr sz="1600">
                <a:solidFill>
                  <a:srgbClr val="3856B4"/>
                </a:solidFill>
                <a:latin typeface="Tahoma" pitchFamily="34" charset="0"/>
              </a:defRPr>
            </a:lvl4pPr>
            <a:lvl5pPr marL="2056780" indent="-228532" defTabSz="955387" eaLnBrk="0" hangingPunct="0">
              <a:defRPr sz="1600">
                <a:solidFill>
                  <a:srgbClr val="3856B4"/>
                </a:solidFill>
                <a:latin typeface="Tahoma" pitchFamily="34" charset="0"/>
              </a:defRPr>
            </a:lvl5pPr>
            <a:lvl6pPr marL="2513843" indent="-228532" defTabSz="955387" eaLnBrk="0" fontAlgn="base" hangingPunct="0">
              <a:spcBef>
                <a:spcPct val="0"/>
              </a:spcBef>
              <a:spcAft>
                <a:spcPct val="0"/>
              </a:spcAft>
              <a:defRPr sz="1600">
                <a:solidFill>
                  <a:srgbClr val="3856B4"/>
                </a:solidFill>
                <a:latin typeface="Tahoma" pitchFamily="34" charset="0"/>
              </a:defRPr>
            </a:lvl6pPr>
            <a:lvl7pPr marL="2970904" indent="-228532" defTabSz="955387" eaLnBrk="0" fontAlgn="base" hangingPunct="0">
              <a:spcBef>
                <a:spcPct val="0"/>
              </a:spcBef>
              <a:spcAft>
                <a:spcPct val="0"/>
              </a:spcAft>
              <a:defRPr sz="1600">
                <a:solidFill>
                  <a:srgbClr val="3856B4"/>
                </a:solidFill>
                <a:latin typeface="Tahoma" pitchFamily="34" charset="0"/>
              </a:defRPr>
            </a:lvl7pPr>
            <a:lvl8pPr marL="3427966" indent="-228532" defTabSz="955387" eaLnBrk="0" fontAlgn="base" hangingPunct="0">
              <a:spcBef>
                <a:spcPct val="0"/>
              </a:spcBef>
              <a:spcAft>
                <a:spcPct val="0"/>
              </a:spcAft>
              <a:defRPr sz="1600">
                <a:solidFill>
                  <a:srgbClr val="3856B4"/>
                </a:solidFill>
                <a:latin typeface="Tahoma" pitchFamily="34" charset="0"/>
              </a:defRPr>
            </a:lvl8pPr>
            <a:lvl9pPr marL="3885029" indent="-228532" defTabSz="955387" eaLnBrk="0" fontAlgn="base" hangingPunct="0">
              <a:spcBef>
                <a:spcPct val="0"/>
              </a:spcBef>
              <a:spcAft>
                <a:spcPct val="0"/>
              </a:spcAft>
              <a:defRPr sz="1600">
                <a:solidFill>
                  <a:srgbClr val="3856B4"/>
                </a:solidFill>
                <a:latin typeface="Tahoma" pitchFamily="34" charset="0"/>
              </a:defRPr>
            </a:lvl9pPr>
          </a:lstStyle>
          <a:p>
            <a:pPr eaLnBrk="1" hangingPunct="1"/>
            <a:fld id="{68AF6509-26BA-40FA-BF34-7ABAE8CD24B2}" type="slidenum">
              <a:rPr lang="en-CA" sz="1300">
                <a:solidFill>
                  <a:schemeClr val="tx1"/>
                </a:solidFill>
                <a:latin typeface="Times New Roman" pitchFamily="18" charset="0"/>
              </a:rPr>
              <a:pPr eaLnBrk="1" hangingPunct="1"/>
              <a:t>6</a:t>
            </a:fld>
            <a:endParaRPr lang="en-CA" sz="1300" dirty="0">
              <a:solidFill>
                <a:schemeClr val="tx1"/>
              </a:solidFill>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460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387" eaLnBrk="0" hangingPunct="0">
              <a:defRPr sz="1600">
                <a:solidFill>
                  <a:srgbClr val="3856B4"/>
                </a:solidFill>
                <a:latin typeface="Tahoma" pitchFamily="34" charset="0"/>
              </a:defRPr>
            </a:lvl1pPr>
            <a:lvl2pPr marL="742726" indent="-285664" defTabSz="955387" eaLnBrk="0" hangingPunct="0">
              <a:defRPr sz="1600">
                <a:solidFill>
                  <a:srgbClr val="3856B4"/>
                </a:solidFill>
                <a:latin typeface="Tahoma" pitchFamily="34" charset="0"/>
              </a:defRPr>
            </a:lvl2pPr>
            <a:lvl3pPr marL="1142655" indent="-228532" defTabSz="955387" eaLnBrk="0" hangingPunct="0">
              <a:defRPr sz="1600">
                <a:solidFill>
                  <a:srgbClr val="3856B4"/>
                </a:solidFill>
                <a:latin typeface="Tahoma" pitchFamily="34" charset="0"/>
              </a:defRPr>
            </a:lvl3pPr>
            <a:lvl4pPr marL="1599718" indent="-228532" defTabSz="955387" eaLnBrk="0" hangingPunct="0">
              <a:defRPr sz="1600">
                <a:solidFill>
                  <a:srgbClr val="3856B4"/>
                </a:solidFill>
                <a:latin typeface="Tahoma" pitchFamily="34" charset="0"/>
              </a:defRPr>
            </a:lvl4pPr>
            <a:lvl5pPr marL="2056780" indent="-228532" defTabSz="955387" eaLnBrk="0" hangingPunct="0">
              <a:defRPr sz="1600">
                <a:solidFill>
                  <a:srgbClr val="3856B4"/>
                </a:solidFill>
                <a:latin typeface="Tahoma" pitchFamily="34" charset="0"/>
              </a:defRPr>
            </a:lvl5pPr>
            <a:lvl6pPr marL="2513843" indent="-228532" defTabSz="955387" eaLnBrk="0" fontAlgn="base" hangingPunct="0">
              <a:spcBef>
                <a:spcPct val="0"/>
              </a:spcBef>
              <a:spcAft>
                <a:spcPct val="0"/>
              </a:spcAft>
              <a:defRPr sz="1600">
                <a:solidFill>
                  <a:srgbClr val="3856B4"/>
                </a:solidFill>
                <a:latin typeface="Tahoma" pitchFamily="34" charset="0"/>
              </a:defRPr>
            </a:lvl6pPr>
            <a:lvl7pPr marL="2970904" indent="-228532" defTabSz="955387" eaLnBrk="0" fontAlgn="base" hangingPunct="0">
              <a:spcBef>
                <a:spcPct val="0"/>
              </a:spcBef>
              <a:spcAft>
                <a:spcPct val="0"/>
              </a:spcAft>
              <a:defRPr sz="1600">
                <a:solidFill>
                  <a:srgbClr val="3856B4"/>
                </a:solidFill>
                <a:latin typeface="Tahoma" pitchFamily="34" charset="0"/>
              </a:defRPr>
            </a:lvl7pPr>
            <a:lvl8pPr marL="3427966" indent="-228532" defTabSz="955387" eaLnBrk="0" fontAlgn="base" hangingPunct="0">
              <a:spcBef>
                <a:spcPct val="0"/>
              </a:spcBef>
              <a:spcAft>
                <a:spcPct val="0"/>
              </a:spcAft>
              <a:defRPr sz="1600">
                <a:solidFill>
                  <a:srgbClr val="3856B4"/>
                </a:solidFill>
                <a:latin typeface="Tahoma" pitchFamily="34" charset="0"/>
              </a:defRPr>
            </a:lvl8pPr>
            <a:lvl9pPr marL="3885029" indent="-228532" defTabSz="955387" eaLnBrk="0" fontAlgn="base" hangingPunct="0">
              <a:spcBef>
                <a:spcPct val="0"/>
              </a:spcBef>
              <a:spcAft>
                <a:spcPct val="0"/>
              </a:spcAft>
              <a:defRPr sz="1600">
                <a:solidFill>
                  <a:srgbClr val="3856B4"/>
                </a:solidFill>
                <a:latin typeface="Tahoma" pitchFamily="34" charset="0"/>
              </a:defRPr>
            </a:lvl9pPr>
          </a:lstStyle>
          <a:p>
            <a:pPr eaLnBrk="1" hangingPunct="1"/>
            <a:fld id="{68AF6509-26BA-40FA-BF34-7ABAE8CD24B2}" type="slidenum">
              <a:rPr lang="en-CA" sz="1300">
                <a:solidFill>
                  <a:schemeClr val="tx1"/>
                </a:solidFill>
                <a:latin typeface="Times New Roman" pitchFamily="18" charset="0"/>
              </a:rPr>
              <a:pPr eaLnBrk="1" hangingPunct="1"/>
              <a:t>7</a:t>
            </a:fld>
            <a:endParaRPr lang="en-CA" sz="1300" dirty="0">
              <a:solidFill>
                <a:schemeClr val="tx1"/>
              </a:solidFill>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460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387" eaLnBrk="0" hangingPunct="0">
              <a:defRPr sz="1600">
                <a:solidFill>
                  <a:srgbClr val="3856B4"/>
                </a:solidFill>
                <a:latin typeface="Tahoma" pitchFamily="34" charset="0"/>
              </a:defRPr>
            </a:lvl1pPr>
            <a:lvl2pPr marL="742726" indent="-285664" defTabSz="955387" eaLnBrk="0" hangingPunct="0">
              <a:defRPr sz="1600">
                <a:solidFill>
                  <a:srgbClr val="3856B4"/>
                </a:solidFill>
                <a:latin typeface="Tahoma" pitchFamily="34" charset="0"/>
              </a:defRPr>
            </a:lvl2pPr>
            <a:lvl3pPr marL="1142655" indent="-228532" defTabSz="955387" eaLnBrk="0" hangingPunct="0">
              <a:defRPr sz="1600">
                <a:solidFill>
                  <a:srgbClr val="3856B4"/>
                </a:solidFill>
                <a:latin typeface="Tahoma" pitchFamily="34" charset="0"/>
              </a:defRPr>
            </a:lvl3pPr>
            <a:lvl4pPr marL="1599718" indent="-228532" defTabSz="955387" eaLnBrk="0" hangingPunct="0">
              <a:defRPr sz="1600">
                <a:solidFill>
                  <a:srgbClr val="3856B4"/>
                </a:solidFill>
                <a:latin typeface="Tahoma" pitchFamily="34" charset="0"/>
              </a:defRPr>
            </a:lvl4pPr>
            <a:lvl5pPr marL="2056780" indent="-228532" defTabSz="955387" eaLnBrk="0" hangingPunct="0">
              <a:defRPr sz="1600">
                <a:solidFill>
                  <a:srgbClr val="3856B4"/>
                </a:solidFill>
                <a:latin typeface="Tahoma" pitchFamily="34" charset="0"/>
              </a:defRPr>
            </a:lvl5pPr>
            <a:lvl6pPr marL="2513843" indent="-228532" defTabSz="955387" eaLnBrk="0" fontAlgn="base" hangingPunct="0">
              <a:spcBef>
                <a:spcPct val="0"/>
              </a:spcBef>
              <a:spcAft>
                <a:spcPct val="0"/>
              </a:spcAft>
              <a:defRPr sz="1600">
                <a:solidFill>
                  <a:srgbClr val="3856B4"/>
                </a:solidFill>
                <a:latin typeface="Tahoma" pitchFamily="34" charset="0"/>
              </a:defRPr>
            </a:lvl6pPr>
            <a:lvl7pPr marL="2970904" indent="-228532" defTabSz="955387" eaLnBrk="0" fontAlgn="base" hangingPunct="0">
              <a:spcBef>
                <a:spcPct val="0"/>
              </a:spcBef>
              <a:spcAft>
                <a:spcPct val="0"/>
              </a:spcAft>
              <a:defRPr sz="1600">
                <a:solidFill>
                  <a:srgbClr val="3856B4"/>
                </a:solidFill>
                <a:latin typeface="Tahoma" pitchFamily="34" charset="0"/>
              </a:defRPr>
            </a:lvl7pPr>
            <a:lvl8pPr marL="3427966" indent="-228532" defTabSz="955387" eaLnBrk="0" fontAlgn="base" hangingPunct="0">
              <a:spcBef>
                <a:spcPct val="0"/>
              </a:spcBef>
              <a:spcAft>
                <a:spcPct val="0"/>
              </a:spcAft>
              <a:defRPr sz="1600">
                <a:solidFill>
                  <a:srgbClr val="3856B4"/>
                </a:solidFill>
                <a:latin typeface="Tahoma" pitchFamily="34" charset="0"/>
              </a:defRPr>
            </a:lvl8pPr>
            <a:lvl9pPr marL="3885029" indent="-228532" defTabSz="955387" eaLnBrk="0" fontAlgn="base" hangingPunct="0">
              <a:spcBef>
                <a:spcPct val="0"/>
              </a:spcBef>
              <a:spcAft>
                <a:spcPct val="0"/>
              </a:spcAft>
              <a:defRPr sz="1600">
                <a:solidFill>
                  <a:srgbClr val="3856B4"/>
                </a:solidFill>
                <a:latin typeface="Tahoma" pitchFamily="34" charset="0"/>
              </a:defRPr>
            </a:lvl9pPr>
          </a:lstStyle>
          <a:p>
            <a:pPr eaLnBrk="1" hangingPunct="1"/>
            <a:fld id="{68AF6509-26BA-40FA-BF34-7ABAE8CD24B2}" type="slidenum">
              <a:rPr lang="en-CA" sz="1300">
                <a:solidFill>
                  <a:schemeClr val="tx1"/>
                </a:solidFill>
                <a:latin typeface="Times New Roman" pitchFamily="18" charset="0"/>
              </a:rPr>
              <a:pPr eaLnBrk="1" hangingPunct="1"/>
              <a:t>8</a:t>
            </a:fld>
            <a:endParaRPr lang="en-CA" sz="1300" dirty="0">
              <a:solidFill>
                <a:schemeClr val="tx1"/>
              </a:solidFill>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0000"/>
              </a:lnSpc>
              <a:defRPr/>
            </a:pPr>
            <a:r>
              <a:rPr lang="en-US" dirty="0" smtClean="0"/>
              <a:t>When we do something well and are acknowledged for it, we’re stimulated to do even better  the next time. </a:t>
            </a:r>
          </a:p>
          <a:p>
            <a:pPr>
              <a:lnSpc>
                <a:spcPct val="80000"/>
              </a:lnSpc>
              <a:defRPr/>
            </a:pPr>
            <a:r>
              <a:rPr lang="en-US" dirty="0" smtClean="0"/>
              <a:t>Just think about how your relationship with yourself and others would change if you started expressing your gratitude and appreciation for the things that people do well and that you appreciate instead of only noticing and nagging about the things you wish they would or wouldn’t do.</a:t>
            </a:r>
          </a:p>
          <a:p>
            <a:endParaRPr lang="en-US" dirty="0" smtClean="0"/>
          </a:p>
        </p:txBody>
      </p:sp>
      <p:sp>
        <p:nvSpPr>
          <p:cNvPr id="460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387" eaLnBrk="0" hangingPunct="0">
              <a:defRPr sz="1600">
                <a:solidFill>
                  <a:srgbClr val="3856B4"/>
                </a:solidFill>
                <a:latin typeface="Tahoma" pitchFamily="34" charset="0"/>
              </a:defRPr>
            </a:lvl1pPr>
            <a:lvl2pPr marL="742726" indent="-285664" defTabSz="955387" eaLnBrk="0" hangingPunct="0">
              <a:defRPr sz="1600">
                <a:solidFill>
                  <a:srgbClr val="3856B4"/>
                </a:solidFill>
                <a:latin typeface="Tahoma" pitchFamily="34" charset="0"/>
              </a:defRPr>
            </a:lvl2pPr>
            <a:lvl3pPr marL="1142655" indent="-228532" defTabSz="955387" eaLnBrk="0" hangingPunct="0">
              <a:defRPr sz="1600">
                <a:solidFill>
                  <a:srgbClr val="3856B4"/>
                </a:solidFill>
                <a:latin typeface="Tahoma" pitchFamily="34" charset="0"/>
              </a:defRPr>
            </a:lvl3pPr>
            <a:lvl4pPr marL="1599718" indent="-228532" defTabSz="955387" eaLnBrk="0" hangingPunct="0">
              <a:defRPr sz="1600">
                <a:solidFill>
                  <a:srgbClr val="3856B4"/>
                </a:solidFill>
                <a:latin typeface="Tahoma" pitchFamily="34" charset="0"/>
              </a:defRPr>
            </a:lvl4pPr>
            <a:lvl5pPr marL="2056780" indent="-228532" defTabSz="955387" eaLnBrk="0" hangingPunct="0">
              <a:defRPr sz="1600">
                <a:solidFill>
                  <a:srgbClr val="3856B4"/>
                </a:solidFill>
                <a:latin typeface="Tahoma" pitchFamily="34" charset="0"/>
              </a:defRPr>
            </a:lvl5pPr>
            <a:lvl6pPr marL="2513843" indent="-228532" defTabSz="955387" eaLnBrk="0" fontAlgn="base" hangingPunct="0">
              <a:spcBef>
                <a:spcPct val="0"/>
              </a:spcBef>
              <a:spcAft>
                <a:spcPct val="0"/>
              </a:spcAft>
              <a:defRPr sz="1600">
                <a:solidFill>
                  <a:srgbClr val="3856B4"/>
                </a:solidFill>
                <a:latin typeface="Tahoma" pitchFamily="34" charset="0"/>
              </a:defRPr>
            </a:lvl6pPr>
            <a:lvl7pPr marL="2970904" indent="-228532" defTabSz="955387" eaLnBrk="0" fontAlgn="base" hangingPunct="0">
              <a:spcBef>
                <a:spcPct val="0"/>
              </a:spcBef>
              <a:spcAft>
                <a:spcPct val="0"/>
              </a:spcAft>
              <a:defRPr sz="1600">
                <a:solidFill>
                  <a:srgbClr val="3856B4"/>
                </a:solidFill>
                <a:latin typeface="Tahoma" pitchFamily="34" charset="0"/>
              </a:defRPr>
            </a:lvl7pPr>
            <a:lvl8pPr marL="3427966" indent="-228532" defTabSz="955387" eaLnBrk="0" fontAlgn="base" hangingPunct="0">
              <a:spcBef>
                <a:spcPct val="0"/>
              </a:spcBef>
              <a:spcAft>
                <a:spcPct val="0"/>
              </a:spcAft>
              <a:defRPr sz="1600">
                <a:solidFill>
                  <a:srgbClr val="3856B4"/>
                </a:solidFill>
                <a:latin typeface="Tahoma" pitchFamily="34" charset="0"/>
              </a:defRPr>
            </a:lvl8pPr>
            <a:lvl9pPr marL="3885029" indent="-228532" defTabSz="955387" eaLnBrk="0" fontAlgn="base" hangingPunct="0">
              <a:spcBef>
                <a:spcPct val="0"/>
              </a:spcBef>
              <a:spcAft>
                <a:spcPct val="0"/>
              </a:spcAft>
              <a:defRPr sz="1600">
                <a:solidFill>
                  <a:srgbClr val="3856B4"/>
                </a:solidFill>
                <a:latin typeface="Tahoma" pitchFamily="34" charset="0"/>
              </a:defRPr>
            </a:lvl9pPr>
          </a:lstStyle>
          <a:p>
            <a:pPr eaLnBrk="1" hangingPunct="1"/>
            <a:fld id="{68AF6509-26BA-40FA-BF34-7ABAE8CD24B2}" type="slidenum">
              <a:rPr lang="en-CA" sz="1300">
                <a:solidFill>
                  <a:schemeClr val="tx1"/>
                </a:solidFill>
                <a:latin typeface="Times New Roman" pitchFamily="18" charset="0"/>
              </a:rPr>
              <a:pPr eaLnBrk="1" hangingPunct="1"/>
              <a:t>9</a:t>
            </a:fld>
            <a:endParaRPr lang="en-CA" sz="1300" dirty="0">
              <a:solidFill>
                <a:schemeClr val="tx1"/>
              </a:solidFill>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7" name="Freeform 18"/>
            <p:cNvSpPr>
              <a:spLocks/>
            </p:cNvSpPr>
            <p:nvPr/>
          </p:nvSpPr>
          <p:spPr bwMode="auto">
            <a:xfrm>
              <a:off x="35926" y="5135025"/>
              <a:ext cx="9108074" cy="838869"/>
            </a:xfrm>
            <a:custGeom>
              <a:avLst/>
              <a:gdLst>
                <a:gd name="T0" fmla="*/ 0 w 5760"/>
                <a:gd name="T1" fmla="*/ 0 h 528"/>
                <a:gd name="T2" fmla="*/ 2147483647 w 5760"/>
                <a:gd name="T3" fmla="*/ 0 h 528"/>
                <a:gd name="T4" fmla="*/ 2147483647 w 5760"/>
                <a:gd name="T5" fmla="*/ 2147483647 h 528"/>
                <a:gd name="T6" fmla="*/ 214748364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dirty="0"/>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endParaRPr lang="en-CA" dirty="0"/>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r>
              <a:rPr lang="en-CA" dirty="0"/>
              <a:t>(c) 2007 Employer's Edge Inc., All Rights Reserved.</a:t>
            </a:r>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6910D488-8D2F-4D34-9C1E-8A6052D0FBFC}" type="slidenum">
              <a:rPr lang="en-CA"/>
              <a:pPr>
                <a:defRPr/>
              </a:pPr>
              <a:t>‹#›</a:t>
            </a:fld>
            <a:endParaRPr lang="en-CA" dirty="0"/>
          </a:p>
        </p:txBody>
      </p:sp>
    </p:spTree>
    <p:extLst>
      <p:ext uri="{BB962C8B-B14F-4D97-AF65-F5344CB8AC3E}">
        <p14:creationId xmlns:p14="http://schemas.microsoft.com/office/powerpoint/2010/main" val="2369082757"/>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CA" dirty="0"/>
          </a:p>
        </p:txBody>
      </p:sp>
      <p:sp>
        <p:nvSpPr>
          <p:cNvPr id="5" name="Footer Placeholder 21"/>
          <p:cNvSpPr>
            <a:spLocks noGrp="1"/>
          </p:cNvSpPr>
          <p:nvPr>
            <p:ph type="ftr" sz="quarter" idx="11"/>
          </p:nvPr>
        </p:nvSpPr>
        <p:spPr/>
        <p:txBody>
          <a:bodyPr/>
          <a:lstStyle>
            <a:lvl1pPr>
              <a:defRPr/>
            </a:lvl1pPr>
          </a:lstStyle>
          <a:p>
            <a:pPr>
              <a:defRPr/>
            </a:pPr>
            <a:r>
              <a:rPr lang="en-CA" dirty="0"/>
              <a:t>(c) 2007 Employer's Edge Inc., All Rights Reserved.</a:t>
            </a:r>
          </a:p>
        </p:txBody>
      </p:sp>
      <p:sp>
        <p:nvSpPr>
          <p:cNvPr id="6" name="Slide Number Placeholder 17"/>
          <p:cNvSpPr>
            <a:spLocks noGrp="1"/>
          </p:cNvSpPr>
          <p:nvPr>
            <p:ph type="sldNum" sz="quarter" idx="12"/>
          </p:nvPr>
        </p:nvSpPr>
        <p:spPr/>
        <p:txBody>
          <a:bodyPr/>
          <a:lstStyle>
            <a:lvl1pPr>
              <a:defRPr/>
            </a:lvl1pPr>
          </a:lstStyle>
          <a:p>
            <a:pPr>
              <a:defRPr/>
            </a:pPr>
            <a:fld id="{542BAEF4-D955-4770-A363-651F30A72883}" type="slidenum">
              <a:rPr lang="en-CA"/>
              <a:pPr>
                <a:defRPr/>
              </a:pPr>
              <a:t>‹#›</a:t>
            </a:fld>
            <a:endParaRPr lang="en-CA" dirty="0"/>
          </a:p>
        </p:txBody>
      </p:sp>
    </p:spTree>
    <p:extLst>
      <p:ext uri="{BB962C8B-B14F-4D97-AF65-F5344CB8AC3E}">
        <p14:creationId xmlns:p14="http://schemas.microsoft.com/office/powerpoint/2010/main" val="3946512929"/>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CA" dirty="0"/>
          </a:p>
        </p:txBody>
      </p:sp>
      <p:sp>
        <p:nvSpPr>
          <p:cNvPr id="5" name="Footer Placeholder 21"/>
          <p:cNvSpPr>
            <a:spLocks noGrp="1"/>
          </p:cNvSpPr>
          <p:nvPr>
            <p:ph type="ftr" sz="quarter" idx="11"/>
          </p:nvPr>
        </p:nvSpPr>
        <p:spPr/>
        <p:txBody>
          <a:bodyPr/>
          <a:lstStyle>
            <a:lvl1pPr>
              <a:defRPr/>
            </a:lvl1pPr>
          </a:lstStyle>
          <a:p>
            <a:pPr>
              <a:defRPr/>
            </a:pPr>
            <a:r>
              <a:rPr lang="en-CA" dirty="0"/>
              <a:t>(c) 2007 Employer's Edge Inc., All Rights Reserved.</a:t>
            </a:r>
          </a:p>
        </p:txBody>
      </p:sp>
      <p:sp>
        <p:nvSpPr>
          <p:cNvPr id="6" name="Slide Number Placeholder 17"/>
          <p:cNvSpPr>
            <a:spLocks noGrp="1"/>
          </p:cNvSpPr>
          <p:nvPr>
            <p:ph type="sldNum" sz="quarter" idx="12"/>
          </p:nvPr>
        </p:nvSpPr>
        <p:spPr/>
        <p:txBody>
          <a:bodyPr/>
          <a:lstStyle>
            <a:lvl1pPr>
              <a:defRPr/>
            </a:lvl1pPr>
          </a:lstStyle>
          <a:p>
            <a:pPr>
              <a:defRPr/>
            </a:pPr>
            <a:fld id="{7DDD7EC3-05E5-412D-99EA-8D5A3F11B0C9}" type="slidenum">
              <a:rPr lang="en-CA"/>
              <a:pPr>
                <a:defRPr/>
              </a:pPr>
              <a:t>‹#›</a:t>
            </a:fld>
            <a:endParaRPr lang="en-CA" dirty="0"/>
          </a:p>
        </p:txBody>
      </p:sp>
    </p:spTree>
    <p:extLst>
      <p:ext uri="{BB962C8B-B14F-4D97-AF65-F5344CB8AC3E}">
        <p14:creationId xmlns:p14="http://schemas.microsoft.com/office/powerpoint/2010/main" val="523871217"/>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981200"/>
            <a:ext cx="3810000" cy="4114800"/>
          </a:xfrm>
        </p:spPr>
        <p:txBody>
          <a:bodyPr>
            <a:normAutofit/>
          </a:bodyPr>
          <a:lstStyle/>
          <a:p>
            <a:pPr lvl="0"/>
            <a:endParaRPr lang="en-US" noProof="0" dirty="0" smtClean="0"/>
          </a:p>
        </p:txBody>
      </p:sp>
      <p:sp>
        <p:nvSpPr>
          <p:cNvPr id="5" name="Rectangle 4"/>
          <p:cNvSpPr>
            <a:spLocks noGrp="1" noChangeArrowheads="1"/>
          </p:cNvSpPr>
          <p:nvPr>
            <p:ph type="dt" sz="half" idx="10"/>
          </p:nvPr>
        </p:nvSpPr>
        <p:spPr/>
        <p:txBody>
          <a:bodyPr/>
          <a:lstStyle>
            <a:lvl1pPr>
              <a:defRPr/>
            </a:lvl1pPr>
          </a:lstStyle>
          <a:p>
            <a:pPr>
              <a:defRPr/>
            </a:pPr>
            <a:endParaRPr lang="en-CA" dirty="0"/>
          </a:p>
        </p:txBody>
      </p:sp>
      <p:sp>
        <p:nvSpPr>
          <p:cNvPr id="6" name="Rectangle 5"/>
          <p:cNvSpPr>
            <a:spLocks noGrp="1" noChangeArrowheads="1"/>
          </p:cNvSpPr>
          <p:nvPr>
            <p:ph type="ftr" sz="quarter" idx="11"/>
          </p:nvPr>
        </p:nvSpPr>
        <p:spPr/>
        <p:txBody>
          <a:bodyPr/>
          <a:lstStyle>
            <a:lvl1pPr>
              <a:defRPr/>
            </a:lvl1pPr>
          </a:lstStyle>
          <a:p>
            <a:pPr>
              <a:defRPr/>
            </a:pPr>
            <a:r>
              <a:rPr lang="en-CA" dirty="0"/>
              <a:t>(c) 2007 Employer's Edge Inc., All Rights Reserved.</a:t>
            </a:r>
          </a:p>
        </p:txBody>
      </p:sp>
      <p:sp>
        <p:nvSpPr>
          <p:cNvPr id="7" name="Rectangle 6"/>
          <p:cNvSpPr>
            <a:spLocks noGrp="1" noChangeArrowheads="1"/>
          </p:cNvSpPr>
          <p:nvPr>
            <p:ph type="sldNum" sz="quarter" idx="12"/>
          </p:nvPr>
        </p:nvSpPr>
        <p:spPr/>
        <p:txBody>
          <a:bodyPr/>
          <a:lstStyle>
            <a:lvl1pPr>
              <a:defRPr/>
            </a:lvl1pPr>
          </a:lstStyle>
          <a:p>
            <a:pPr>
              <a:defRPr/>
            </a:pPr>
            <a:fld id="{2FE247C3-769B-44DB-A6D4-7580B44502CA}" type="slidenum">
              <a:rPr lang="en-CA"/>
              <a:pPr>
                <a:defRPr/>
              </a:pPr>
              <a:t>‹#›</a:t>
            </a:fld>
            <a:endParaRPr lang="en-CA" dirty="0"/>
          </a:p>
        </p:txBody>
      </p:sp>
    </p:spTree>
    <p:extLst>
      <p:ext uri="{BB962C8B-B14F-4D97-AF65-F5344CB8AC3E}">
        <p14:creationId xmlns:p14="http://schemas.microsoft.com/office/powerpoint/2010/main" val="861312446"/>
      </p:ext>
    </p:extLst>
  </p:cSld>
  <p:clrMapOvr>
    <a:masterClrMapping/>
  </p:clrMapOvr>
  <p:transition advTm="38172">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CA" dirty="0"/>
          </a:p>
        </p:txBody>
      </p:sp>
      <p:sp>
        <p:nvSpPr>
          <p:cNvPr id="5" name="Footer Placeholder 21"/>
          <p:cNvSpPr>
            <a:spLocks noGrp="1"/>
          </p:cNvSpPr>
          <p:nvPr>
            <p:ph type="ftr" sz="quarter" idx="11"/>
          </p:nvPr>
        </p:nvSpPr>
        <p:spPr/>
        <p:txBody>
          <a:bodyPr/>
          <a:lstStyle>
            <a:lvl1pPr>
              <a:defRPr/>
            </a:lvl1pPr>
          </a:lstStyle>
          <a:p>
            <a:pPr>
              <a:defRPr/>
            </a:pPr>
            <a:r>
              <a:rPr lang="en-CA" dirty="0"/>
              <a:t>(c) 2007 Employer's Edge Inc., All Rights Reserved.</a:t>
            </a:r>
          </a:p>
        </p:txBody>
      </p:sp>
      <p:sp>
        <p:nvSpPr>
          <p:cNvPr id="6" name="Slide Number Placeholder 17"/>
          <p:cNvSpPr>
            <a:spLocks noGrp="1"/>
          </p:cNvSpPr>
          <p:nvPr>
            <p:ph type="sldNum" sz="quarter" idx="12"/>
          </p:nvPr>
        </p:nvSpPr>
        <p:spPr/>
        <p:txBody>
          <a:bodyPr/>
          <a:lstStyle>
            <a:lvl1pPr>
              <a:defRPr/>
            </a:lvl1pPr>
          </a:lstStyle>
          <a:p>
            <a:pPr>
              <a:defRPr/>
            </a:pPr>
            <a:fld id="{60A5712C-ABA6-433C-A64C-DACA0BDF9C6C}" type="slidenum">
              <a:rPr lang="en-CA"/>
              <a:pPr>
                <a:defRPr/>
              </a:pPr>
              <a:t>‹#›</a:t>
            </a:fld>
            <a:endParaRPr lang="en-CA" dirty="0"/>
          </a:p>
        </p:txBody>
      </p:sp>
    </p:spTree>
    <p:extLst>
      <p:ext uri="{BB962C8B-B14F-4D97-AF65-F5344CB8AC3E}">
        <p14:creationId xmlns:p14="http://schemas.microsoft.com/office/powerpoint/2010/main" val="3034745426"/>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p>
        </p:txBody>
      </p:sp>
      <p:sp>
        <p:nvSpPr>
          <p:cNvPr id="5" name="Chevron 4"/>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CA" dirty="0"/>
          </a:p>
        </p:txBody>
      </p:sp>
      <p:sp>
        <p:nvSpPr>
          <p:cNvPr id="7" name="Footer Placeholder 4"/>
          <p:cNvSpPr>
            <a:spLocks noGrp="1"/>
          </p:cNvSpPr>
          <p:nvPr>
            <p:ph type="ftr" sz="quarter" idx="11"/>
          </p:nvPr>
        </p:nvSpPr>
        <p:spPr/>
        <p:txBody>
          <a:bodyPr/>
          <a:lstStyle>
            <a:lvl1pPr>
              <a:defRPr/>
            </a:lvl1pPr>
            <a:extLst/>
          </a:lstStyle>
          <a:p>
            <a:pPr>
              <a:defRPr/>
            </a:pPr>
            <a:r>
              <a:rPr lang="en-CA" dirty="0"/>
              <a:t>(c) 2007 Employer's Edge Inc., All Rights Reserved.</a:t>
            </a:r>
          </a:p>
        </p:txBody>
      </p:sp>
      <p:sp>
        <p:nvSpPr>
          <p:cNvPr id="8" name="Slide Number Placeholder 5"/>
          <p:cNvSpPr>
            <a:spLocks noGrp="1"/>
          </p:cNvSpPr>
          <p:nvPr>
            <p:ph type="sldNum" sz="quarter" idx="12"/>
          </p:nvPr>
        </p:nvSpPr>
        <p:spPr/>
        <p:txBody>
          <a:bodyPr/>
          <a:lstStyle>
            <a:lvl1pPr>
              <a:defRPr/>
            </a:lvl1pPr>
            <a:extLst/>
          </a:lstStyle>
          <a:p>
            <a:pPr>
              <a:defRPr/>
            </a:pPr>
            <a:fld id="{DF31893B-4D99-4A4B-8644-642C0853ADEC}" type="slidenum">
              <a:rPr lang="en-CA"/>
              <a:pPr>
                <a:defRPr/>
              </a:pPr>
              <a:t>‹#›</a:t>
            </a:fld>
            <a:endParaRPr lang="en-CA" dirty="0"/>
          </a:p>
        </p:txBody>
      </p:sp>
    </p:spTree>
    <p:extLst>
      <p:ext uri="{BB962C8B-B14F-4D97-AF65-F5344CB8AC3E}">
        <p14:creationId xmlns:p14="http://schemas.microsoft.com/office/powerpoint/2010/main" val="3716619497"/>
      </p:ext>
    </p:extLst>
  </p:cSld>
  <p:clrMapOvr>
    <a:overrideClrMapping bg1="dk1" tx1="lt1" bg2="dk2" tx2="lt2" accent1="accent1" accent2="accent2" accent3="accent3" accent4="accent4" accent5="accent5" accent6="accent6" hlink="hlink" folHlink="folHlink"/>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CA" dirty="0"/>
          </a:p>
        </p:txBody>
      </p:sp>
      <p:sp>
        <p:nvSpPr>
          <p:cNvPr id="6" name="Footer Placeholder 5"/>
          <p:cNvSpPr>
            <a:spLocks noGrp="1"/>
          </p:cNvSpPr>
          <p:nvPr>
            <p:ph type="ftr" sz="quarter" idx="11"/>
          </p:nvPr>
        </p:nvSpPr>
        <p:spPr/>
        <p:txBody>
          <a:bodyPr/>
          <a:lstStyle>
            <a:lvl1pPr>
              <a:defRPr/>
            </a:lvl1pPr>
            <a:extLst/>
          </a:lstStyle>
          <a:p>
            <a:pPr>
              <a:defRPr/>
            </a:pPr>
            <a:r>
              <a:rPr lang="en-CA" dirty="0"/>
              <a:t>(c) 2007 Employer's Edge Inc., All Rights Reserved.</a:t>
            </a:r>
          </a:p>
        </p:txBody>
      </p:sp>
      <p:sp>
        <p:nvSpPr>
          <p:cNvPr id="7" name="Slide Number Placeholder 6"/>
          <p:cNvSpPr>
            <a:spLocks noGrp="1"/>
          </p:cNvSpPr>
          <p:nvPr>
            <p:ph type="sldNum" sz="quarter" idx="12"/>
          </p:nvPr>
        </p:nvSpPr>
        <p:spPr/>
        <p:txBody>
          <a:bodyPr/>
          <a:lstStyle>
            <a:lvl1pPr>
              <a:defRPr/>
            </a:lvl1pPr>
            <a:extLst/>
          </a:lstStyle>
          <a:p>
            <a:pPr>
              <a:defRPr/>
            </a:pPr>
            <a:fld id="{625E773A-2B61-473C-81A8-5780502B7BB8}" type="slidenum">
              <a:rPr lang="en-CA"/>
              <a:pPr>
                <a:defRPr/>
              </a:pPr>
              <a:t>‹#›</a:t>
            </a:fld>
            <a:endParaRPr lang="en-CA" dirty="0"/>
          </a:p>
        </p:txBody>
      </p:sp>
    </p:spTree>
    <p:extLst>
      <p:ext uri="{BB962C8B-B14F-4D97-AF65-F5344CB8AC3E}">
        <p14:creationId xmlns:p14="http://schemas.microsoft.com/office/powerpoint/2010/main" val="4211733169"/>
      </p:ext>
    </p:extLst>
  </p:cSld>
  <p:clrMapOvr>
    <a:overrideClrMapping bg1="dk1" tx1="lt1" bg2="dk2" tx2="lt2" accent1="accent1" accent2="accent2" accent3="accent3" accent4="accent4" accent5="accent5" accent6="accent6" hlink="hlink" folHlink="folHlink"/>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CA" dirty="0"/>
          </a:p>
        </p:txBody>
      </p:sp>
      <p:sp>
        <p:nvSpPr>
          <p:cNvPr id="8" name="Footer Placeholder 7"/>
          <p:cNvSpPr>
            <a:spLocks noGrp="1"/>
          </p:cNvSpPr>
          <p:nvPr>
            <p:ph type="ftr" sz="quarter" idx="11"/>
          </p:nvPr>
        </p:nvSpPr>
        <p:spPr/>
        <p:txBody>
          <a:bodyPr/>
          <a:lstStyle>
            <a:lvl1pPr>
              <a:defRPr/>
            </a:lvl1pPr>
            <a:extLst/>
          </a:lstStyle>
          <a:p>
            <a:pPr>
              <a:defRPr/>
            </a:pPr>
            <a:r>
              <a:rPr lang="en-CA" dirty="0"/>
              <a:t>(c) 2007 Employer's Edge Inc., All Rights Reserved.</a:t>
            </a:r>
          </a:p>
        </p:txBody>
      </p:sp>
      <p:sp>
        <p:nvSpPr>
          <p:cNvPr id="9" name="Slide Number Placeholder 8"/>
          <p:cNvSpPr>
            <a:spLocks noGrp="1"/>
          </p:cNvSpPr>
          <p:nvPr>
            <p:ph type="sldNum" sz="quarter" idx="12"/>
          </p:nvPr>
        </p:nvSpPr>
        <p:spPr/>
        <p:txBody>
          <a:bodyPr/>
          <a:lstStyle>
            <a:lvl1pPr>
              <a:defRPr/>
            </a:lvl1pPr>
            <a:extLst/>
          </a:lstStyle>
          <a:p>
            <a:pPr>
              <a:defRPr/>
            </a:pPr>
            <a:fld id="{74610AE3-125C-42FB-BDBB-7FEA09E88045}" type="slidenum">
              <a:rPr lang="en-CA"/>
              <a:pPr>
                <a:defRPr/>
              </a:pPr>
              <a:t>‹#›</a:t>
            </a:fld>
            <a:endParaRPr lang="en-CA" dirty="0"/>
          </a:p>
        </p:txBody>
      </p:sp>
    </p:spTree>
    <p:extLst>
      <p:ext uri="{BB962C8B-B14F-4D97-AF65-F5344CB8AC3E}">
        <p14:creationId xmlns:p14="http://schemas.microsoft.com/office/powerpoint/2010/main" val="1473238990"/>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endParaRPr lang="en-CA" dirty="0"/>
          </a:p>
        </p:txBody>
      </p:sp>
      <p:sp>
        <p:nvSpPr>
          <p:cNvPr id="4" name="Footer Placeholder 3"/>
          <p:cNvSpPr>
            <a:spLocks noGrp="1"/>
          </p:cNvSpPr>
          <p:nvPr>
            <p:ph type="ftr" sz="quarter" idx="11"/>
          </p:nvPr>
        </p:nvSpPr>
        <p:spPr/>
        <p:txBody>
          <a:bodyPr/>
          <a:lstStyle>
            <a:lvl1pPr>
              <a:defRPr/>
            </a:lvl1pPr>
            <a:extLst/>
          </a:lstStyle>
          <a:p>
            <a:pPr>
              <a:defRPr/>
            </a:pPr>
            <a:r>
              <a:rPr lang="en-CA" dirty="0"/>
              <a:t>(c) 2007 Employer's Edge Inc., All Rights Reserved.</a:t>
            </a:r>
          </a:p>
        </p:txBody>
      </p:sp>
      <p:sp>
        <p:nvSpPr>
          <p:cNvPr id="5" name="Slide Number Placeholder 4"/>
          <p:cNvSpPr>
            <a:spLocks noGrp="1"/>
          </p:cNvSpPr>
          <p:nvPr>
            <p:ph type="sldNum" sz="quarter" idx="12"/>
          </p:nvPr>
        </p:nvSpPr>
        <p:spPr/>
        <p:txBody>
          <a:bodyPr/>
          <a:lstStyle>
            <a:lvl1pPr>
              <a:defRPr/>
            </a:lvl1pPr>
            <a:extLst/>
          </a:lstStyle>
          <a:p>
            <a:pPr>
              <a:defRPr/>
            </a:pPr>
            <a:fld id="{FB45C106-CA15-4AC8-8DD9-1467A58AD20D}" type="slidenum">
              <a:rPr lang="en-CA"/>
              <a:pPr>
                <a:defRPr/>
              </a:pPr>
              <a:t>‹#›</a:t>
            </a:fld>
            <a:endParaRPr lang="en-CA" dirty="0"/>
          </a:p>
        </p:txBody>
      </p:sp>
    </p:spTree>
    <p:extLst>
      <p:ext uri="{BB962C8B-B14F-4D97-AF65-F5344CB8AC3E}">
        <p14:creationId xmlns:p14="http://schemas.microsoft.com/office/powerpoint/2010/main" val="712655614"/>
      </p:ext>
    </p:extLst>
  </p:cSld>
  <p:clrMapOvr>
    <a:overrideClrMapping bg1="dk1" tx1="lt1" bg2="dk2" tx2="lt2" accent1="accent1" accent2="accent2" accent3="accent3" accent4="accent4" accent5="accent5" accent6="accent6" hlink="hlink" folHlink="folHlink"/>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CA" dirty="0"/>
          </a:p>
        </p:txBody>
      </p:sp>
      <p:sp>
        <p:nvSpPr>
          <p:cNvPr id="3" name="Footer Placeholder 21"/>
          <p:cNvSpPr>
            <a:spLocks noGrp="1"/>
          </p:cNvSpPr>
          <p:nvPr>
            <p:ph type="ftr" sz="quarter" idx="11"/>
          </p:nvPr>
        </p:nvSpPr>
        <p:spPr/>
        <p:txBody>
          <a:bodyPr/>
          <a:lstStyle>
            <a:lvl1pPr>
              <a:defRPr/>
            </a:lvl1pPr>
          </a:lstStyle>
          <a:p>
            <a:pPr>
              <a:defRPr/>
            </a:pPr>
            <a:r>
              <a:rPr lang="en-CA" dirty="0"/>
              <a:t>(c) 2007 Employer's Edge Inc., All Rights Reserved.</a:t>
            </a:r>
          </a:p>
        </p:txBody>
      </p:sp>
      <p:sp>
        <p:nvSpPr>
          <p:cNvPr id="4" name="Slide Number Placeholder 17"/>
          <p:cNvSpPr>
            <a:spLocks noGrp="1"/>
          </p:cNvSpPr>
          <p:nvPr>
            <p:ph type="sldNum" sz="quarter" idx="12"/>
          </p:nvPr>
        </p:nvSpPr>
        <p:spPr/>
        <p:txBody>
          <a:bodyPr/>
          <a:lstStyle>
            <a:lvl1pPr>
              <a:defRPr/>
            </a:lvl1pPr>
          </a:lstStyle>
          <a:p>
            <a:pPr>
              <a:defRPr/>
            </a:pPr>
            <a:fld id="{E872799E-8EC7-43A8-AA90-E9BCD22CAE43}" type="slidenum">
              <a:rPr lang="en-CA"/>
              <a:pPr>
                <a:defRPr/>
              </a:pPr>
              <a:t>‹#›</a:t>
            </a:fld>
            <a:endParaRPr lang="en-CA" dirty="0"/>
          </a:p>
        </p:txBody>
      </p:sp>
    </p:spTree>
    <p:extLst>
      <p:ext uri="{BB962C8B-B14F-4D97-AF65-F5344CB8AC3E}">
        <p14:creationId xmlns:p14="http://schemas.microsoft.com/office/powerpoint/2010/main" val="2042851155"/>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CA" dirty="0"/>
          </a:p>
        </p:txBody>
      </p:sp>
      <p:sp>
        <p:nvSpPr>
          <p:cNvPr id="6" name="Footer Placeholder 5"/>
          <p:cNvSpPr>
            <a:spLocks noGrp="1"/>
          </p:cNvSpPr>
          <p:nvPr>
            <p:ph type="ftr" sz="quarter" idx="11"/>
          </p:nvPr>
        </p:nvSpPr>
        <p:spPr/>
        <p:txBody>
          <a:bodyPr/>
          <a:lstStyle>
            <a:lvl1pPr>
              <a:defRPr/>
            </a:lvl1pPr>
            <a:extLst/>
          </a:lstStyle>
          <a:p>
            <a:pPr>
              <a:defRPr/>
            </a:pPr>
            <a:r>
              <a:rPr lang="en-CA" dirty="0"/>
              <a:t>(c) 2007 Employer's Edge Inc., All Rights Reserved.</a:t>
            </a:r>
          </a:p>
        </p:txBody>
      </p:sp>
      <p:sp>
        <p:nvSpPr>
          <p:cNvPr id="7" name="Slide Number Placeholder 6"/>
          <p:cNvSpPr>
            <a:spLocks noGrp="1"/>
          </p:cNvSpPr>
          <p:nvPr>
            <p:ph type="sldNum" sz="quarter" idx="12"/>
          </p:nvPr>
        </p:nvSpPr>
        <p:spPr/>
        <p:txBody>
          <a:bodyPr/>
          <a:lstStyle>
            <a:lvl1pPr>
              <a:defRPr/>
            </a:lvl1pPr>
            <a:extLst/>
          </a:lstStyle>
          <a:p>
            <a:pPr>
              <a:defRPr/>
            </a:pPr>
            <a:fld id="{9647F3BC-37EC-4DD7-98FC-BB00BB6F5D0D}" type="slidenum">
              <a:rPr lang="en-CA"/>
              <a:pPr>
                <a:defRPr/>
              </a:pPr>
              <a:t>‹#›</a:t>
            </a:fld>
            <a:endParaRPr lang="en-CA" dirty="0"/>
          </a:p>
        </p:txBody>
      </p:sp>
    </p:spTree>
    <p:extLst>
      <p:ext uri="{BB962C8B-B14F-4D97-AF65-F5344CB8AC3E}">
        <p14:creationId xmlns:p14="http://schemas.microsoft.com/office/powerpoint/2010/main" val="2387541199"/>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6" name="Freeform 15"/>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dirty="0"/>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p>
        </p:txBody>
      </p:sp>
      <p:sp>
        <p:nvSpPr>
          <p:cNvPr id="10" name="Chevron 9"/>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dirty="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endParaRPr lang="en-CA" dirty="0"/>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r>
              <a:rPr lang="en-CA" dirty="0"/>
              <a:t>(c) 2007 Employer's Edge Inc., All Rights Reserved.</a:t>
            </a:r>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318C0E66-672A-45D7-8F1E-D66CD30999CE}" type="slidenum">
              <a:rPr lang="en-CA"/>
              <a:pPr>
                <a:defRPr/>
              </a:pPr>
              <a:t>‹#›</a:t>
            </a:fld>
            <a:endParaRPr lang="en-CA" dirty="0"/>
          </a:p>
        </p:txBody>
      </p:sp>
    </p:spTree>
    <p:extLst>
      <p:ext uri="{BB962C8B-B14F-4D97-AF65-F5344CB8AC3E}">
        <p14:creationId xmlns:p14="http://schemas.microsoft.com/office/powerpoint/2010/main" val="493515030"/>
      </p:ext>
    </p:extLst>
  </p:cSld>
  <p:clrMapOvr>
    <a:overrideClrMapping bg1="dk1" tx1="lt1" bg2="dk2" tx2="lt2" accent1="accent1" accent2="accent2" accent3="accent3" accent4="accent4" accent5="accent5" accent6="accent6" hlink="hlink" folHlink="folHlink"/>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1027" name="Freeform 11"/>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dirty="0"/>
          </a:p>
        </p:txBody>
      </p:sp>
      <p:sp>
        <p:nvSpPr>
          <p:cNvPr id="14" name="Right Triangle 13"/>
          <p:cNvSpPr>
            <a:spLocks/>
          </p:cNvSpPr>
          <p:nvPr/>
        </p:nvSpPr>
        <p:spPr bwMode="auto">
          <a:xfrm>
            <a:off x="-6042" y="5791253"/>
            <a:ext cx="3402314" cy="1080868"/>
          </a:xfrm>
          <a:prstGeom prst="rtTriangle">
            <a:avLst/>
          </a:prstGeom>
          <a:blipFill>
            <a:blip r:embed="rId1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CA" dirty="0"/>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r>
              <a:rPr lang="en-CA" dirty="0"/>
              <a:t>(c) 2007 Employer's Edge Inc., All Rights Reserved.</a:t>
            </a:r>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880CB160-F5A9-4BE4-9D89-F0F1C91DBB4B}" type="slidenum">
              <a:rPr lang="en-CA"/>
              <a:pPr>
                <a:defRPr/>
              </a:pPr>
              <a:t>‹#›</a:t>
            </a:fld>
            <a:endParaRPr lang="en-CA" dirty="0"/>
          </a:p>
        </p:txBody>
      </p:sp>
    </p:spTree>
  </p:cSld>
  <p:clrMap bg1="lt1" tx1="dk1" bg2="lt2" tx2="dk2" accent1="accent1" accent2="accent2" accent3="accent3" accent4="accent4" accent5="accent5" accent6="accent6" hlink="hlink" folHlink="folHlink"/>
  <p:sldLayoutIdLst>
    <p:sldLayoutId id="2147484700" r:id="rId1"/>
    <p:sldLayoutId id="2147484696" r:id="rId2"/>
    <p:sldLayoutId id="2147484701" r:id="rId3"/>
    <p:sldLayoutId id="2147484702" r:id="rId4"/>
    <p:sldLayoutId id="2147484703" r:id="rId5"/>
    <p:sldLayoutId id="2147484704" r:id="rId6"/>
    <p:sldLayoutId id="2147484697" r:id="rId7"/>
    <p:sldLayoutId id="2147484705" r:id="rId8"/>
    <p:sldLayoutId id="2147484706" r:id="rId9"/>
    <p:sldLayoutId id="2147484698" r:id="rId10"/>
    <p:sldLayoutId id="2147484699" r:id="rId11"/>
    <p:sldLayoutId id="2147484707" r:id="rId12"/>
  </p:sldLayoutIdLst>
  <p:transition>
    <p:fade/>
  </p:transition>
  <p:timing>
    <p:tnLst>
      <p:par>
        <p:cTn id="1" dur="indefinite" restart="never" nodeType="tmRoot"/>
      </p:par>
    </p:tnLst>
  </p:timing>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2.xml"/><Relationship Id="rId1" Type="http://schemas.openxmlformats.org/officeDocument/2006/relationships/tags" Target="../tags/tag9.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2.xml"/><Relationship Id="rId1" Type="http://schemas.openxmlformats.org/officeDocument/2006/relationships/tags" Target="../tags/tag10.xml"/><Relationship Id="rId6" Type="http://schemas.openxmlformats.org/officeDocument/2006/relationships/image" Target="../media/image5.jpeg"/><Relationship Id="rId5" Type="http://schemas.openxmlformats.org/officeDocument/2006/relationships/hyperlink" Target="http://ca.wrs.yahoo.com/_ylt=A0WTf2lhJu1J2pAARzHtFAx.;_ylu=X3oDMTBqamdoM3Q5BHBvcwMxMgRzZWMDc3IEdnRpZAM-/SIG=1i3l5mcfr/EXP=1240365025/**http:/ca.images.search.yahoo.com/images/view?back=http%3A%2F%2Fca.images.search.yahoo.com%2Fsearch%2Fimages%3Fp%3Delectrocardiogram%26js%3D1%26ni%3D18%26ei%3Dutf-8%26fr%3Dush-mailc%26xargs%3D0%26pstart%3D1%26b%3D1&amp;w=319&amp;h=235&amp;imgurl=www.lemoipourtoi.fr%2Fpublic%2Felectrocardiogram.jpg&amp;rurl=http%3A%2F%2Fwww.lemoipourtoi.fr%2F&amp;size=8.3kB&amp;name=electrocardiogram.jpg&amp;p=electrocardiogram&amp;type=JPG&amp;oid=75d1b11d64455ece&amp;no=12&amp;tt=7,375&amp;sigr=10rn0acld&amp;sigi=11gjr47av&amp;sigb=13pmrj2ka" TargetMode="Externa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2.xml"/><Relationship Id="rId1" Type="http://schemas.openxmlformats.org/officeDocument/2006/relationships/tags" Target="../tags/tag1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2.xml"/><Relationship Id="rId1" Type="http://schemas.openxmlformats.org/officeDocument/2006/relationships/tags" Target="../tags/tag12.xml"/><Relationship Id="rId5" Type="http://schemas.openxmlformats.org/officeDocument/2006/relationships/image" Target="../media/image6.jpe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2.xml"/><Relationship Id="rId1" Type="http://schemas.openxmlformats.org/officeDocument/2006/relationships/tags" Target="../tags/tag13.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2.xml"/><Relationship Id="rId1" Type="http://schemas.openxmlformats.org/officeDocument/2006/relationships/tags" Target="../tags/tag14.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2.xml"/><Relationship Id="rId1" Type="http://schemas.openxmlformats.org/officeDocument/2006/relationships/tags" Target="../tags/tag15.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2.xml"/><Relationship Id="rId1" Type="http://schemas.openxmlformats.org/officeDocument/2006/relationships/tags" Target="../tags/tag16.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2.xml"/><Relationship Id="rId1" Type="http://schemas.openxmlformats.org/officeDocument/2006/relationships/tags" Target="../tags/tag17.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tags" Target="../tags/tag1.xml"/><Relationship Id="rId6" Type="http://schemas.openxmlformats.org/officeDocument/2006/relationships/image" Target="../media/image4.jpeg"/><Relationship Id="rId5" Type="http://schemas.openxmlformats.org/officeDocument/2006/relationships/hyperlink" Target="http://images.google.com/imgres?imgurl=http://www.sunlife.ca/static/canada/Areoplan/Images/ap_e_limg_258w230.jpg&amp;imgrefurl=http://www.sunlife.ca/aeroplanaffinity&amp;h=230&amp;w=258&amp;sz=20&amp;hl=en&amp;start=6&amp;um=1&amp;usg=__cQmzszZ4QVoEP5TnLZFD2553jIY=&amp;tbnid=B4k3CiKyTKhfmM:&amp;tbnh=100&amp;tbnw=112&amp;prev=/images?q=people+smiling&amp;um=1&amp;hl=en&amp;rls=com.microsoft:en-us:IE-SearchBox&amp;rlz=1I7ADBR&amp;sa=G" TargetMode="Externa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tags" Target="../tags/tag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2.xml"/><Relationship Id="rId1" Type="http://schemas.openxmlformats.org/officeDocument/2006/relationships/tags" Target="../tags/tag3.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2.xml"/><Relationship Id="rId1" Type="http://schemas.openxmlformats.org/officeDocument/2006/relationships/tags" Target="../tags/tag4.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2.xml"/><Relationship Id="rId1" Type="http://schemas.openxmlformats.org/officeDocument/2006/relationships/tags" Target="../tags/tag5.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2.xml"/><Relationship Id="rId1" Type="http://schemas.openxmlformats.org/officeDocument/2006/relationships/tags" Target="../tags/tag6.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2.xml"/><Relationship Id="rId1" Type="http://schemas.openxmlformats.org/officeDocument/2006/relationships/tags" Target="../tags/tag7.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2.xml"/><Relationship Id="rId1" Type="http://schemas.openxmlformats.org/officeDocument/2006/relationships/tags" Target="../tags/tag8.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1075"/>
          <p:cNvSpPr>
            <a:spLocks noChangeArrowheads="1"/>
          </p:cNvSpPr>
          <p:nvPr/>
        </p:nvSpPr>
        <p:spPr bwMode="auto">
          <a:xfrm>
            <a:off x="63500" y="2422739"/>
            <a:ext cx="8972996" cy="158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sz="2400" b="1" dirty="0">
                <a:solidFill>
                  <a:schemeClr val="tx1"/>
                </a:solidFill>
                <a:latin typeface="Constantia" pitchFamily="18" charset="0"/>
                <a:cs typeface="Arial" charset="0"/>
              </a:rPr>
              <a:t/>
            </a:r>
            <a:br>
              <a:rPr lang="en-US" sz="2400" b="1" dirty="0">
                <a:solidFill>
                  <a:schemeClr val="tx1"/>
                </a:solidFill>
                <a:latin typeface="Constantia" pitchFamily="18" charset="0"/>
                <a:cs typeface="Arial" charset="0"/>
              </a:rPr>
            </a:br>
            <a:endParaRPr lang="en-US" sz="2400" b="1" dirty="0">
              <a:solidFill>
                <a:schemeClr val="tx1"/>
              </a:solidFill>
              <a:latin typeface="Constantia" pitchFamily="18" charset="0"/>
              <a:cs typeface="Arial" charset="0"/>
            </a:endParaRPr>
          </a:p>
          <a:p>
            <a:pPr algn="ctr"/>
            <a:r>
              <a:rPr lang="en-US" sz="4000" b="1" dirty="0" smtClean="0">
                <a:solidFill>
                  <a:schemeClr val="tx1"/>
                </a:solidFill>
                <a:latin typeface="Arial" pitchFamily="34" charset="0"/>
                <a:cs typeface="Arial" pitchFamily="34" charset="0"/>
              </a:rPr>
              <a:t>Power of Positive Thinking</a:t>
            </a:r>
            <a:endParaRPr lang="en-US" sz="4000" b="1" dirty="0">
              <a:solidFill>
                <a:schemeClr val="tx1"/>
              </a:solidFill>
              <a:latin typeface="Arial" pitchFamily="34" charset="0"/>
              <a:cs typeface="Arial" pitchFamily="34" charset="0"/>
            </a:endParaRPr>
          </a:p>
        </p:txBody>
      </p:sp>
      <p:sp>
        <p:nvSpPr>
          <p:cNvPr id="10244" name="Text Box 1079"/>
          <p:cNvSpPr txBox="1">
            <a:spLocks noChangeArrowheads="1"/>
          </p:cNvSpPr>
          <p:nvPr/>
        </p:nvSpPr>
        <p:spPr bwMode="auto">
          <a:xfrm>
            <a:off x="0" y="6000750"/>
            <a:ext cx="9144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rgbClr val="3856B4"/>
                </a:solidFill>
                <a:latin typeface="Tahoma" pitchFamily="34" charset="0"/>
              </a:defRPr>
            </a:lvl1pPr>
            <a:lvl2pPr marL="742950" indent="-285750" eaLnBrk="0" hangingPunct="0">
              <a:defRPr sz="1600">
                <a:solidFill>
                  <a:srgbClr val="3856B4"/>
                </a:solidFill>
                <a:latin typeface="Tahoma" pitchFamily="34" charset="0"/>
              </a:defRPr>
            </a:lvl2pPr>
            <a:lvl3pPr marL="1143000" indent="-228600" eaLnBrk="0" hangingPunct="0">
              <a:defRPr sz="1600">
                <a:solidFill>
                  <a:srgbClr val="3856B4"/>
                </a:solidFill>
                <a:latin typeface="Tahoma" pitchFamily="34" charset="0"/>
              </a:defRPr>
            </a:lvl3pPr>
            <a:lvl4pPr marL="1600200" indent="-228600" eaLnBrk="0" hangingPunct="0">
              <a:defRPr sz="1600">
                <a:solidFill>
                  <a:srgbClr val="3856B4"/>
                </a:solidFill>
                <a:latin typeface="Tahoma" pitchFamily="34" charset="0"/>
              </a:defRPr>
            </a:lvl4pPr>
            <a:lvl5pPr marL="2057400" indent="-228600" eaLnBrk="0" hangingPunct="0">
              <a:defRPr sz="1600">
                <a:solidFill>
                  <a:srgbClr val="3856B4"/>
                </a:solidFill>
                <a:latin typeface="Tahoma" pitchFamily="34" charset="0"/>
              </a:defRPr>
            </a:lvl5pPr>
            <a:lvl6pPr marL="2514600" indent="-228600" eaLnBrk="0" fontAlgn="base" hangingPunct="0">
              <a:spcBef>
                <a:spcPct val="0"/>
              </a:spcBef>
              <a:spcAft>
                <a:spcPct val="0"/>
              </a:spcAft>
              <a:defRPr sz="1600">
                <a:solidFill>
                  <a:srgbClr val="3856B4"/>
                </a:solidFill>
                <a:latin typeface="Tahoma" pitchFamily="34" charset="0"/>
              </a:defRPr>
            </a:lvl6pPr>
            <a:lvl7pPr marL="2971800" indent="-228600" eaLnBrk="0" fontAlgn="base" hangingPunct="0">
              <a:spcBef>
                <a:spcPct val="0"/>
              </a:spcBef>
              <a:spcAft>
                <a:spcPct val="0"/>
              </a:spcAft>
              <a:defRPr sz="1600">
                <a:solidFill>
                  <a:srgbClr val="3856B4"/>
                </a:solidFill>
                <a:latin typeface="Tahoma" pitchFamily="34" charset="0"/>
              </a:defRPr>
            </a:lvl7pPr>
            <a:lvl8pPr marL="3429000" indent="-228600" eaLnBrk="0" fontAlgn="base" hangingPunct="0">
              <a:spcBef>
                <a:spcPct val="0"/>
              </a:spcBef>
              <a:spcAft>
                <a:spcPct val="0"/>
              </a:spcAft>
              <a:defRPr sz="1600">
                <a:solidFill>
                  <a:srgbClr val="3856B4"/>
                </a:solidFill>
                <a:latin typeface="Tahoma" pitchFamily="34" charset="0"/>
              </a:defRPr>
            </a:lvl8pPr>
            <a:lvl9pPr marL="3886200" indent="-228600" eaLnBrk="0" fontAlgn="base" hangingPunct="0">
              <a:spcBef>
                <a:spcPct val="0"/>
              </a:spcBef>
              <a:spcAft>
                <a:spcPct val="0"/>
              </a:spcAft>
              <a:defRPr sz="1600">
                <a:solidFill>
                  <a:srgbClr val="3856B4"/>
                </a:solidFill>
                <a:latin typeface="Tahoma" pitchFamily="34" charset="0"/>
              </a:defRPr>
            </a:lvl9pPr>
          </a:lstStyle>
          <a:p>
            <a:pPr algn="ctr" eaLnBrk="1" hangingPunct="1">
              <a:spcBef>
                <a:spcPct val="50000"/>
              </a:spcBef>
            </a:pPr>
            <a:r>
              <a:rPr lang="en-US" sz="2800" b="1" u="sng" dirty="0">
                <a:solidFill>
                  <a:srgbClr val="002060"/>
                </a:solidFill>
                <a:latin typeface="Arial" pitchFamily="34" charset="0"/>
                <a:cs typeface="Arial" pitchFamily="34" charset="0"/>
              </a:rPr>
              <a:t>www.EWSNetwork.com</a:t>
            </a:r>
          </a:p>
        </p:txBody>
      </p:sp>
      <p:pic>
        <p:nvPicPr>
          <p:cNvPr id="10245" name="Picture 5" descr="C:\Documents and Settings\user\Desktop\EWS Network\EWSN_logo_suite\EmployeeWellness_Logo2 800x486.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03905" y="3861048"/>
            <a:ext cx="2136190" cy="1296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AutoShape 2" descr="data:image/jpg;base64,/9j/4AAQSkZJRgABAQAAAQABAAD/2wCEAAkGBhISERUTExIWERIUGR0YGBYWGBwcHRkXGSIcGB8kHh4aHTIeHyUjJRkZIDssIyoqODIsHyAzNTItNSYrLSsBCQoKDgwOGg8PGTUkHyU1NSwqNTIvLTQvNSwpMC00LTI1MjQvNDEvNCwsNS8sLCoyLDQsLDQ0KiwvLyw1LCwqLP/AABEIAGgAeAMBIgACEQEDEQH/xAAbAAEAAwEBAQEAAAAAAAAAAAAABAUGBwMCAf/EADgQAAIBAwIFAgQDBgYDAAAAAAECAwAEERIhBQYTMUEiUQcUYXEygZEjUnKh4fAVM0KC0fFjscL/xAAaAQEAAwEBAQAAAAAAAAAAAAAAAwQFBgIB/8QAJhEAAgIBAwMDBQAAAAAAAAAAAAECAxESITETIkEEBRQjUWGhsf/aAAwDAQACEQMRAD8A7jSlKAUpSgFKUoBSsZzrzVNDIIYsIdIYvjJ3J2GdvFT+SeOS3MT9XBZGA1AYyCM7+Mj/AIqd0SUOp4IFfF2dPyaSlKVATilKUApSlAKUpQClKUApSlAKo+YObIrX0nMkpGdC+B9T4q8rM8e5KWdy6MI2c5ckFs9sY39PbxUtWjV38EV2vT9PkyHGOazcka7eE47E6iwH8QIqZwbnroKE+WQR/wDjJBz7+rOT9zXxzPymlpDGwdndn0sTsMYJ2H5e9fvIXDYppZBKgkAQYDeCTWm+k6s42RlrrK3Ge5m64Px6G5XVG24/Ep2ZfuKsaz8fJVukqyxGSIqc4Rtj9N98H71oKy7NGezg1a3PHfyKUpUZIKUpQClKUApSlAKUpQGV+IXFWhhjCMUdnyCpxsoyf/YrTwSalDe4B/XesX8T4SY4X8KzKf8AcAf/AJNZC45muXjWIykRqAoC7ZA23I3NWI16orBgX+4fF9TYpptYWDoXHzBeq1qkyCdCGAJ8j7d9iQcdqgcm8vT20jyTFY1YadJOScHOcg4H99qoOR+ASyTpNpxFGdWojZj40+9a7j9lK0hYKzIAMecHzgV4uulTBwjujR9sXzX1bVp+35RoJZQqlu4AJ/TeszZ8WkaaMljudJHjBP8A1+lV8V06ghWIB2I8fpXtwvAkDNsqeon7dv54rKlc5tY2Olh6ZVxlnc2lKh2HFY5s6cgjwe+KmVfTTWUZUouLw0KUpX08ilKUApSlAKoOdxN8o3R1ZyNWnOdHntv/AEzV/SvqeHkitr6kHDOM7HHuW7V52e3Ukq6FseA67qfpvtn61XRs0MoLIC0bbo4yMjwRXbYbZEzpVVzucADJ+uKpOYeToro6wTFL++o747ZHn77VYVyzvwc/b7PNVrRLMl/Cw4DxZbmBJVGnOxX90jYirCq/gfC/l4RGWDsMlmC6dRPk+57b1Nmj1KVyRkEZH1qvLnY6GnVoj1OfJmOOTLJKFjXLDYkf6j7fXFSzy+wgwMdQkMfyzt/P9atbLhscQ9K7+WPc1KqsqctuXLNGXqcJRr4X7KLgHC5EYu407YA9/wC8Ve0pUsIKCwitbY7JamKUpXsjFKUoBUTinE47eJ5pSRGgyxAJOO2wG57+Kl18TQK4wwDDIOD7ggj9CAaAzN78SLKNXYGSQxllZVifIaNDKynUAAQqlsE9q0PDr0TQxyqCFkRXAPcBgGGcfeubQwq1rzASASs1yyk+D0AMj8iR+deFveTW5VFvmt434VFOzy+tYnV44yyL4OgkADYnGxNAdYpXJbjjFyHmjSaeFP8AEbOIKXy6xSohZSTkjOdRGdjt7ivSW5niW4Zbq4PyvEooYw0hI6cph1B8/jH7Rh6s42xQHVqVzSxveIXKyXEUgiZLuZWeWXEccEeqIKY8YyMK5Jwc75xtVvyJxCQyyQXImivI4ozJHI/UjfBZerE3s57jbGAMUBd2/N1q8U0quxjt2KynQ/oZfxAjTnK+cdqm8Q4osMDzsrsiIZCqj1aQNR2ON8eKwMsTQ8XuLMA9PiPSuRt6QYjibP8AEEX9R71WXPF5mbT8w1wktjemSQEiOWRNsxpnZUyVBGM4PfuQN/wTnCK6lESJIrG3iucsBjRN+EDB3I3z9qvq4nJxeW2i6sJ0Sf4VYIH29HUfQW32GAT384rQ8Wa8s7hLmWZ47BJ4laIzlyI5A0bPISPwhxG2Mnu/jagOl0qs5cicW6F2dmfLnWSSuslguT+6CF/KrOgFKUoD8JxWfv8An2xijeQza1RDJ6FYlkBClk2w4BIGVJG/eoXxZmkXg92Y8hung476CQG/kT+VQPiRb244RIQFDrbMkHvoKoWC/TSin8hQFxPy/YW9vcPJmKCcZuC8r4bVgEsS2xOynHjaoUHLvDLx54ek7G2RbRwzSDEe0iqMtuB6Wz7gb1meaeNXVunEIhcGUR21vOnUSNgrSOUYAFcaTgHBzgjvUiXiskV9dxRN02uuIW8BkGMohgDtpztqITSM9s58UBecN5Y4XcTTaIX6ttKiuWeUftYwGVt29TAEHUdz7mribku0cSBo2IlkEz/tH9Uq9m2bYjA7ew9hWDkvZ7aa76M7KX4pbwszKrEpLHEvkeMj9N6mJecSMt3aRTSXM1lHH03xEgkllLyAyhjuoUKmB3wx7kYA18nJNm0kjmInrZMia30OxGksyBtBYjzjPnvvXpy9bWo1m3bqNGeg7Fy7L0uyEsc+nUdvrnzWJfjt6OtM1y2YOJR24iCpoMUnRVlPpycdQ4OR2z5qw5uupbOZnzLDZSoXkuIArNFck4DypjJjCqq7exz7gDYcQit0PzM2hDEjL1HOAqOVLDJ23KL/AGazHDOTODzKY4o89AspXqTKyCUZKkFgwRhuF7dyO5p8QZsycLGcwPex6vYkBmjz9NQB+4FfXNvFRDd28MA03F5IqzMmNfRiWRlA1HALEMufbVjfGALSPkOxGR0dQaIQEM7sDCPwphmxhfHt4qLxHlZFiW2ig60c7KszSzMzJCh1D/MJZgPwhQRgtn3zRw3HEWu4rWeeS3WSO6YaemZOmjIIizAEasPg/wAP1qh4Xx67mZbo3DrMvB3nGyleoshBOgjHq0KT9QPtQHZKVy+y4xfauHq9zJMOIxiZlRI1aMRRKzKjEgetnUkncBTj8W265X+a+WUXYxMGcd1JKBjoLaPTq06c485oC2pSlAedxbrIjI6h0cFWUjIKnYgj2NZq5+HNrJGsTtO0SI0SIZThI3xlR57KF3JIAwKUoD74l8PrWcyGRpm6saRSftCNSRnKg4+u+3kmk/w+tX6hZpi8siSl+odSyx7I6n/SwAxt4pSgPM/Dm1LMxecs8qTsTK28seNLY7ZGAf6bVOvuUIZJ+vqljlKCOQxyFeqg7BwO+N9xg7nelKA8G5DtirpqlCyTrcNiQ/5qY0kewGlNu3pFS+J8rxTuzu0mJIhDIgfCyRgswDD/AHsMjBwxFftKAk8V4LDcQmGVMpsRglSpXdSpG6lSAQR2qpueQreQs8jzPMzRsJjIRIhh1BNBAAXGt/G+o5zX5SgPePk6ESpN1JjKiOgcyEkiTGonxk4X7aRjGKhJ8NLNVRVMyhIWtxiVhmFyWKt7gEnGff7UpQEybkq3aGCHMi/KkGCRXIkjwNIAbyNPpwc5HerewsVhQIpZu5LMSzMTuSSe5NKUBIpSlAf/2Q=="/>
          <p:cNvSpPr>
            <a:spLocks noChangeAspect="1" noChangeArrowheads="1"/>
          </p:cNvSpPr>
          <p:nvPr/>
        </p:nvSpPr>
        <p:spPr bwMode="auto">
          <a:xfrm>
            <a:off x="63500" y="-485775"/>
            <a:ext cx="1143000" cy="990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Constantia" pitchFamily="18" charset="0"/>
            </a:endParaRPr>
          </a:p>
        </p:txBody>
      </p:sp>
      <p:sp>
        <p:nvSpPr>
          <p:cNvPr id="3" name="AutoShape 4" descr="data:image/jpg;base64,/9j/4AAQSkZJRgABAQAAAQABAAD/2wCEAAkGBhISERUTExIWERIUGR0YGBYWGBwcHRkXGSIcGB8kHh4aHTIeHyUjJRkZIDssIyoqODIsHyAzNTItNSYrLSsBCQoKDgwOGg8PGTUkHyU1NSwqNTIvLTQvNSwpMC00LTI1MjQvNDEvNCwsNS8sLCoyLDQsLDQ0KiwvLyw1LCwqLP/AABEIAGgAeAMBIgACEQEDEQH/xAAbAAEAAwEBAQEAAAAAAAAAAAAABAUGBwMCAf/EADgQAAIBAwIFAgQDBgYDAAAAAAECAwAEERIhBQYTMUEiUQcUYXEygZEjUnKh4fAVM0KC0fFjscL/xAAaAQEAAwEBAQAAAAAAAAAAAAAAAwQFBgIB/8QAJhEAAgIBAwMDBQAAAAAAAAAAAAECAxESITETIkEEBRQjUWGhsf/aAAwDAQACEQMRAD8A7jSlKAUpSgFKUoBSsZzrzVNDIIYsIdIYvjJ3J2GdvFT+SeOS3MT9XBZGA1AYyCM7+Mj/AIqd0SUOp4IFfF2dPyaSlKVATilKUApSlAKUpQClKUApSlAKo+YObIrX0nMkpGdC+B9T4q8rM8e5KWdy6MI2c5ckFs9sY39PbxUtWjV38EV2vT9PkyHGOazcka7eE47E6iwH8QIqZwbnroKE+WQR/wDjJBz7+rOT9zXxzPymlpDGwdndn0sTsMYJ2H5e9fvIXDYppZBKgkAQYDeCTWm+k6s42RlrrK3Ge5m64Px6G5XVG24/Ep2ZfuKsaz8fJVukqyxGSIqc4Rtj9N98H71oKy7NGezg1a3PHfyKUpUZIKUpQClKUApSlAKUpQGV+IXFWhhjCMUdnyCpxsoyf/YrTwSalDe4B/XesX8T4SY4X8KzKf8AcAf/AJNZC45muXjWIykRqAoC7ZA23I3NWI16orBgX+4fF9TYpptYWDoXHzBeq1qkyCdCGAJ8j7d9iQcdqgcm8vT20jyTFY1YadJOScHOcg4H99qoOR+ASyTpNpxFGdWojZj40+9a7j9lK0hYKzIAMecHzgV4uulTBwjujR9sXzX1bVp+35RoJZQqlu4AJ/TeszZ8WkaaMljudJHjBP8A1+lV8V06ghWIB2I8fpXtwvAkDNsqeon7dv54rKlc5tY2Olh6ZVxlnc2lKh2HFY5s6cgjwe+KmVfTTWUZUouLw0KUpX08ilKUApSlAKoOdxN8o3R1ZyNWnOdHntv/AEzV/SvqeHkitr6kHDOM7HHuW7V52e3Ukq6FseA67qfpvtn61XRs0MoLIC0bbo4yMjwRXbYbZEzpVVzucADJ+uKpOYeToro6wTFL++o747ZHn77VYVyzvwc/b7PNVrRLMl/Cw4DxZbmBJVGnOxX90jYirCq/gfC/l4RGWDsMlmC6dRPk+57b1Nmj1KVyRkEZH1qvLnY6GnVoj1OfJmOOTLJKFjXLDYkf6j7fXFSzy+wgwMdQkMfyzt/P9atbLhscQ9K7+WPc1KqsqctuXLNGXqcJRr4X7KLgHC5EYu407YA9/wC8Ve0pUsIKCwitbY7JamKUpXsjFKUoBUTinE47eJ5pSRGgyxAJOO2wG57+Kl18TQK4wwDDIOD7ggj9CAaAzN78SLKNXYGSQxllZVifIaNDKynUAAQqlsE9q0PDr0TQxyqCFkRXAPcBgGGcfeubQwq1rzASASs1yyk+D0AMj8iR+deFveTW5VFvmt434VFOzy+tYnV44yyL4OgkADYnGxNAdYpXJbjjFyHmjSaeFP8AEbOIKXy6xSohZSTkjOdRGdjt7ivSW5niW4Zbq4PyvEooYw0hI6cph1B8/jH7Rh6s42xQHVqVzSxveIXKyXEUgiZLuZWeWXEccEeqIKY8YyMK5Jwc75xtVvyJxCQyyQXImivI4ozJHI/UjfBZerE3s57jbGAMUBd2/N1q8U0quxjt2KynQ/oZfxAjTnK+cdqm8Q4osMDzsrsiIZCqj1aQNR2ON8eKwMsTQ8XuLMA9PiPSuRt6QYjibP8AEEX9R71WXPF5mbT8w1wktjemSQEiOWRNsxpnZUyVBGM4PfuQN/wTnCK6lESJIrG3iucsBjRN+EDB3I3z9qvq4nJxeW2i6sJ0Sf4VYIH29HUfQW32GAT384rQ8Wa8s7hLmWZ47BJ4laIzlyI5A0bPISPwhxG2Mnu/jagOl0qs5cicW6F2dmfLnWSSuslguT+6CF/KrOgFKUoD8JxWfv8An2xijeQza1RDJ6FYlkBClk2w4BIGVJG/eoXxZmkXg92Y8hung476CQG/kT+VQPiRb244RIQFDrbMkHvoKoWC/TSin8hQFxPy/YW9vcPJmKCcZuC8r4bVgEsS2xOynHjaoUHLvDLx54ek7G2RbRwzSDEe0iqMtuB6Wz7gb1meaeNXVunEIhcGUR21vOnUSNgrSOUYAFcaTgHBzgjvUiXiskV9dxRN02uuIW8BkGMohgDtpztqITSM9s58UBecN5Y4XcTTaIX6ttKiuWeUftYwGVt29TAEHUdz7mribku0cSBo2IlkEz/tH9Uq9m2bYjA7ew9hWDkvZ7aa76M7KX4pbwszKrEpLHEvkeMj9N6mJecSMt3aRTSXM1lHH03xEgkllLyAyhjuoUKmB3wx7kYA18nJNm0kjmInrZMia30OxGksyBtBYjzjPnvvXpy9bWo1m3bqNGeg7Fy7L0uyEsc+nUdvrnzWJfjt6OtM1y2YOJR24iCpoMUnRVlPpycdQ4OR2z5qw5uupbOZnzLDZSoXkuIArNFck4DypjJjCqq7exz7gDYcQit0PzM2hDEjL1HOAqOVLDJ23KL/AGazHDOTODzKY4o89AspXqTKyCUZKkFgwRhuF7dyO5p8QZsycLGcwPex6vYkBmjz9NQB+4FfXNvFRDd28MA03F5IqzMmNfRiWRlA1HALEMufbVjfGALSPkOxGR0dQaIQEM7sDCPwphmxhfHt4qLxHlZFiW2ig60c7KszSzMzJCh1D/MJZgPwhQRgtn3zRw3HEWu4rWeeS3WSO6YaemZOmjIIizAEasPg/wAP1qh4Xx67mZbo3DrMvB3nGyleoshBOgjHq0KT9QPtQHZKVy+y4xfauHq9zJMOIxiZlRI1aMRRKzKjEgetnUkncBTj8W265X+a+WUXYxMGcd1JKBjoLaPTq06c485oC2pSlAedxbrIjI6h0cFWUjIKnYgj2NZq5+HNrJGsTtO0SI0SIZThI3xlR57KF3JIAwKUoD74l8PrWcyGRpm6saRSftCNSRnKg4+u+3kmk/w+tX6hZpi8siSl+odSyx7I6n/SwAxt4pSgPM/Dm1LMxecs8qTsTK28seNLY7ZGAf6bVOvuUIZJ+vqljlKCOQxyFeqg7BwO+N9xg7nelKA8G5DtirpqlCyTrcNiQ/5qY0kewGlNu3pFS+J8rxTuzu0mJIhDIgfCyRgswDD/AHsMjBwxFftKAk8V4LDcQmGVMpsRglSpXdSpG6lSAQR2qpueQreQs8jzPMzRsJjIRIhh1BNBAAXGt/G+o5zX5SgPePk6ESpN1JjKiOgcyEkiTGonxk4X7aRjGKhJ8NLNVRVMyhIWtxiVhmFyWKt7gEnGff7UpQEybkq3aGCHMi/KkGCRXIkjwNIAbyNPpwc5HerewsVhQIpZu5LMSzMTuSSe5NKUBIpSlAf/2Q=="/>
          <p:cNvSpPr>
            <a:spLocks noChangeAspect="1" noChangeArrowheads="1"/>
          </p:cNvSpPr>
          <p:nvPr/>
        </p:nvSpPr>
        <p:spPr bwMode="auto">
          <a:xfrm>
            <a:off x="215900" y="-333375"/>
            <a:ext cx="1143000" cy="990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Constantia" pitchFamily="18" charset="0"/>
            </a:endParaRPr>
          </a:p>
        </p:txBody>
      </p:sp>
      <p:pic>
        <p:nvPicPr>
          <p:cNvPr id="7" name="Picture 6" descr="http://www.anthonyfernando.com/uploads/Image/PositiveThinking.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94844" y="351597"/>
            <a:ext cx="2754312" cy="275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89796353"/>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1268" name="Picture 5" descr="C:\Documents and Settings\user\Desktop\EWS Network\EWSN_logo_suite\EmployeeWellness_Logo2 800x486.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08850" y="5830888"/>
            <a:ext cx="1690688" cy="102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Text Box 1079"/>
          <p:cNvSpPr txBox="1">
            <a:spLocks noChangeArrowheads="1"/>
          </p:cNvSpPr>
          <p:nvPr/>
        </p:nvSpPr>
        <p:spPr bwMode="auto">
          <a:xfrm>
            <a:off x="0" y="6453188"/>
            <a:ext cx="219551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rgbClr val="3856B4"/>
                </a:solidFill>
                <a:latin typeface="Tahoma" pitchFamily="34" charset="0"/>
              </a:defRPr>
            </a:lvl1pPr>
            <a:lvl2pPr marL="742950" indent="-285750" eaLnBrk="0" hangingPunct="0">
              <a:defRPr sz="1600">
                <a:solidFill>
                  <a:srgbClr val="3856B4"/>
                </a:solidFill>
                <a:latin typeface="Tahoma" pitchFamily="34" charset="0"/>
              </a:defRPr>
            </a:lvl2pPr>
            <a:lvl3pPr marL="1143000" indent="-228600" eaLnBrk="0" hangingPunct="0">
              <a:defRPr sz="1600">
                <a:solidFill>
                  <a:srgbClr val="3856B4"/>
                </a:solidFill>
                <a:latin typeface="Tahoma" pitchFamily="34" charset="0"/>
              </a:defRPr>
            </a:lvl3pPr>
            <a:lvl4pPr marL="1600200" indent="-228600" eaLnBrk="0" hangingPunct="0">
              <a:defRPr sz="1600">
                <a:solidFill>
                  <a:srgbClr val="3856B4"/>
                </a:solidFill>
                <a:latin typeface="Tahoma" pitchFamily="34" charset="0"/>
              </a:defRPr>
            </a:lvl4pPr>
            <a:lvl5pPr marL="2057400" indent="-228600" eaLnBrk="0" hangingPunct="0">
              <a:defRPr sz="1600">
                <a:solidFill>
                  <a:srgbClr val="3856B4"/>
                </a:solidFill>
                <a:latin typeface="Tahoma" pitchFamily="34" charset="0"/>
              </a:defRPr>
            </a:lvl5pPr>
            <a:lvl6pPr marL="2514600" indent="-228600" eaLnBrk="0" fontAlgn="base" hangingPunct="0">
              <a:spcBef>
                <a:spcPct val="0"/>
              </a:spcBef>
              <a:spcAft>
                <a:spcPct val="0"/>
              </a:spcAft>
              <a:defRPr sz="1600">
                <a:solidFill>
                  <a:srgbClr val="3856B4"/>
                </a:solidFill>
                <a:latin typeface="Tahoma" pitchFamily="34" charset="0"/>
              </a:defRPr>
            </a:lvl6pPr>
            <a:lvl7pPr marL="2971800" indent="-228600" eaLnBrk="0" fontAlgn="base" hangingPunct="0">
              <a:spcBef>
                <a:spcPct val="0"/>
              </a:spcBef>
              <a:spcAft>
                <a:spcPct val="0"/>
              </a:spcAft>
              <a:defRPr sz="1600">
                <a:solidFill>
                  <a:srgbClr val="3856B4"/>
                </a:solidFill>
                <a:latin typeface="Tahoma" pitchFamily="34" charset="0"/>
              </a:defRPr>
            </a:lvl7pPr>
            <a:lvl8pPr marL="3429000" indent="-228600" eaLnBrk="0" fontAlgn="base" hangingPunct="0">
              <a:spcBef>
                <a:spcPct val="0"/>
              </a:spcBef>
              <a:spcAft>
                <a:spcPct val="0"/>
              </a:spcAft>
              <a:defRPr sz="1600">
                <a:solidFill>
                  <a:srgbClr val="3856B4"/>
                </a:solidFill>
                <a:latin typeface="Tahoma" pitchFamily="34" charset="0"/>
              </a:defRPr>
            </a:lvl8pPr>
            <a:lvl9pPr marL="3886200" indent="-228600" eaLnBrk="0" fontAlgn="base" hangingPunct="0">
              <a:spcBef>
                <a:spcPct val="0"/>
              </a:spcBef>
              <a:spcAft>
                <a:spcPct val="0"/>
              </a:spcAft>
              <a:defRPr sz="1600">
                <a:solidFill>
                  <a:srgbClr val="3856B4"/>
                </a:solidFill>
                <a:latin typeface="Tahoma" pitchFamily="34" charset="0"/>
              </a:defRPr>
            </a:lvl9pPr>
          </a:lstStyle>
          <a:p>
            <a:pPr algn="ctr" eaLnBrk="1" hangingPunct="1">
              <a:spcBef>
                <a:spcPct val="50000"/>
              </a:spcBef>
            </a:pPr>
            <a:r>
              <a:rPr lang="en-US" sz="1200" b="1" u="sng" dirty="0">
                <a:solidFill>
                  <a:schemeClr val="tx1"/>
                </a:solidFill>
                <a:latin typeface="Constantia" pitchFamily="18" charset="0"/>
                <a:cs typeface="Arial" charset="0"/>
              </a:rPr>
              <a:t>www.EWSNetwork.com</a:t>
            </a:r>
          </a:p>
        </p:txBody>
      </p:sp>
      <p:sp>
        <p:nvSpPr>
          <p:cNvPr id="4" name="Rectangle 3"/>
          <p:cNvSpPr txBox="1">
            <a:spLocks noChangeArrowheads="1"/>
          </p:cNvSpPr>
          <p:nvPr/>
        </p:nvSpPr>
        <p:spPr bwMode="auto">
          <a:xfrm>
            <a:off x="714375" y="785813"/>
            <a:ext cx="7772400" cy="4929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lgn="ctr">
              <a:lnSpc>
                <a:spcPct val="80000"/>
              </a:lnSpc>
              <a:buFontTx/>
              <a:buNone/>
            </a:pPr>
            <a:endParaRPr lang="en-US" sz="1800" b="1" i="1" smtClean="0">
              <a:solidFill>
                <a:srgbClr val="002060"/>
              </a:solidFill>
              <a:effectLst>
                <a:outerShdw blurRad="38100" dist="38100" dir="2700000" algn="tl">
                  <a:srgbClr val="000000"/>
                </a:outerShdw>
              </a:effectLst>
              <a:latin typeface="Arial" pitchFamily="34" charset="0"/>
              <a:cs typeface="Arial" pitchFamily="34" charset="0"/>
            </a:endParaRPr>
          </a:p>
          <a:p>
            <a:pPr>
              <a:lnSpc>
                <a:spcPct val="80000"/>
              </a:lnSpc>
            </a:pPr>
            <a:r>
              <a:rPr lang="en-US" sz="1800" smtClean="0">
                <a:solidFill>
                  <a:srgbClr val="002060"/>
                </a:solidFill>
                <a:latin typeface="Arial" pitchFamily="34" charset="0"/>
                <a:cs typeface="Arial" pitchFamily="34" charset="0"/>
              </a:rPr>
              <a:t>Start keeping your eyes open and catch yourself and others doing things right instead of always seeking out and criticizing for what you think is wrong.</a:t>
            </a:r>
          </a:p>
          <a:p>
            <a:pPr>
              <a:lnSpc>
                <a:spcPct val="80000"/>
              </a:lnSpc>
            </a:pPr>
            <a:endParaRPr lang="en-US" sz="1800" smtClean="0">
              <a:solidFill>
                <a:srgbClr val="002060"/>
              </a:solidFill>
              <a:latin typeface="Arial" pitchFamily="34" charset="0"/>
              <a:cs typeface="Arial" pitchFamily="34" charset="0"/>
            </a:endParaRPr>
          </a:p>
          <a:p>
            <a:pPr>
              <a:lnSpc>
                <a:spcPct val="80000"/>
              </a:lnSpc>
            </a:pPr>
            <a:endParaRPr lang="en-US" sz="1800" smtClean="0">
              <a:solidFill>
                <a:srgbClr val="002060"/>
              </a:solidFill>
              <a:latin typeface="Arial" pitchFamily="34" charset="0"/>
              <a:cs typeface="Arial" pitchFamily="34" charset="0"/>
            </a:endParaRPr>
          </a:p>
          <a:p>
            <a:pPr>
              <a:lnSpc>
                <a:spcPct val="80000"/>
              </a:lnSpc>
            </a:pPr>
            <a:r>
              <a:rPr lang="en-US" sz="1800" smtClean="0">
                <a:solidFill>
                  <a:srgbClr val="002060"/>
                </a:solidFill>
                <a:latin typeface="Arial" pitchFamily="34" charset="0"/>
                <a:cs typeface="Arial" pitchFamily="34" charset="0"/>
              </a:rPr>
              <a:t>When you start focusing on what is good and admirable in yourself and others, life will automatically improve.</a:t>
            </a:r>
          </a:p>
          <a:p>
            <a:pPr>
              <a:lnSpc>
                <a:spcPct val="80000"/>
              </a:lnSpc>
            </a:pPr>
            <a:endParaRPr lang="en-US" sz="1800" smtClean="0">
              <a:solidFill>
                <a:srgbClr val="002060"/>
              </a:solidFill>
              <a:latin typeface="Arial" pitchFamily="34" charset="0"/>
              <a:cs typeface="Arial" pitchFamily="34" charset="0"/>
            </a:endParaRPr>
          </a:p>
          <a:p>
            <a:pPr>
              <a:lnSpc>
                <a:spcPct val="80000"/>
              </a:lnSpc>
              <a:buFontTx/>
              <a:buNone/>
            </a:pPr>
            <a:endParaRPr lang="en-US" sz="1800" smtClean="0">
              <a:solidFill>
                <a:srgbClr val="002060"/>
              </a:solidFill>
              <a:latin typeface="Arial" pitchFamily="34" charset="0"/>
              <a:cs typeface="Arial" pitchFamily="34" charset="0"/>
            </a:endParaRPr>
          </a:p>
          <a:p>
            <a:pPr>
              <a:lnSpc>
                <a:spcPct val="80000"/>
              </a:lnSpc>
            </a:pPr>
            <a:r>
              <a:rPr lang="en-US" sz="1800" smtClean="0">
                <a:solidFill>
                  <a:srgbClr val="002060"/>
                </a:solidFill>
                <a:latin typeface="Arial" pitchFamily="34" charset="0"/>
                <a:cs typeface="Arial" pitchFamily="34" charset="0"/>
              </a:rPr>
              <a:t>Remember that the law of attraction tells us that we will most likely start witnessing more of the things we express gratitude and appreciation for and less of what we don’t.</a:t>
            </a:r>
          </a:p>
          <a:p>
            <a:pPr>
              <a:lnSpc>
                <a:spcPct val="80000"/>
              </a:lnSpc>
            </a:pPr>
            <a:endParaRPr lang="en-US" sz="1800" smtClean="0">
              <a:solidFill>
                <a:srgbClr val="002060"/>
              </a:solidFill>
              <a:latin typeface="Arial" pitchFamily="34" charset="0"/>
              <a:cs typeface="Arial" pitchFamily="34" charset="0"/>
            </a:endParaRPr>
          </a:p>
          <a:p>
            <a:pPr>
              <a:lnSpc>
                <a:spcPct val="80000"/>
              </a:lnSpc>
            </a:pPr>
            <a:endParaRPr lang="en-US" sz="1800" smtClean="0">
              <a:solidFill>
                <a:srgbClr val="002060"/>
              </a:solidFill>
              <a:latin typeface="Arial" pitchFamily="34" charset="0"/>
              <a:cs typeface="Arial" pitchFamily="34" charset="0"/>
            </a:endParaRPr>
          </a:p>
          <a:p>
            <a:pPr>
              <a:lnSpc>
                <a:spcPct val="80000"/>
              </a:lnSpc>
            </a:pPr>
            <a:r>
              <a:rPr lang="en-US" sz="1800" smtClean="0">
                <a:solidFill>
                  <a:srgbClr val="002060"/>
                </a:solidFill>
                <a:latin typeface="Arial" pitchFamily="34" charset="0"/>
                <a:cs typeface="Arial" pitchFamily="34" charset="0"/>
              </a:rPr>
              <a:t>If you want something from someone, learn to ask for what you want instead of demanding it.  We tend to TELL others what to do instead of ASKing them.</a:t>
            </a:r>
          </a:p>
          <a:p>
            <a:pPr>
              <a:lnSpc>
                <a:spcPct val="80000"/>
              </a:lnSpc>
            </a:pPr>
            <a:endParaRPr lang="en-US" sz="1800" smtClean="0">
              <a:solidFill>
                <a:srgbClr val="002060"/>
              </a:solidFill>
              <a:latin typeface="Arial" pitchFamily="34" charset="0"/>
              <a:cs typeface="Arial" pitchFamily="34" charset="0"/>
            </a:endParaRPr>
          </a:p>
        </p:txBody>
      </p:sp>
    </p:spTree>
    <p:custDataLst>
      <p:tags r:id="rId1"/>
    </p:custDataLst>
    <p:extLst>
      <p:ext uri="{BB962C8B-B14F-4D97-AF65-F5344CB8AC3E}">
        <p14:creationId xmlns:p14="http://schemas.microsoft.com/office/powerpoint/2010/main" val="1908325772"/>
      </p:ext>
    </p:extLst>
  </p:cSld>
  <p:clrMapOvr>
    <a:masterClrMapping/>
  </p:clrMapOvr>
  <p:transition advTm="38172">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1268" name="Picture 5" descr="C:\Documents and Settings\user\Desktop\EWS Network\EWSN_logo_suite\EmployeeWellness_Logo2 800x486.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08850" y="5830888"/>
            <a:ext cx="1690688" cy="102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Text Box 1079"/>
          <p:cNvSpPr txBox="1">
            <a:spLocks noChangeArrowheads="1"/>
          </p:cNvSpPr>
          <p:nvPr/>
        </p:nvSpPr>
        <p:spPr bwMode="auto">
          <a:xfrm>
            <a:off x="0" y="6453188"/>
            <a:ext cx="219551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rgbClr val="3856B4"/>
                </a:solidFill>
                <a:latin typeface="Tahoma" pitchFamily="34" charset="0"/>
              </a:defRPr>
            </a:lvl1pPr>
            <a:lvl2pPr marL="742950" indent="-285750" eaLnBrk="0" hangingPunct="0">
              <a:defRPr sz="1600">
                <a:solidFill>
                  <a:srgbClr val="3856B4"/>
                </a:solidFill>
                <a:latin typeface="Tahoma" pitchFamily="34" charset="0"/>
              </a:defRPr>
            </a:lvl2pPr>
            <a:lvl3pPr marL="1143000" indent="-228600" eaLnBrk="0" hangingPunct="0">
              <a:defRPr sz="1600">
                <a:solidFill>
                  <a:srgbClr val="3856B4"/>
                </a:solidFill>
                <a:latin typeface="Tahoma" pitchFamily="34" charset="0"/>
              </a:defRPr>
            </a:lvl3pPr>
            <a:lvl4pPr marL="1600200" indent="-228600" eaLnBrk="0" hangingPunct="0">
              <a:defRPr sz="1600">
                <a:solidFill>
                  <a:srgbClr val="3856B4"/>
                </a:solidFill>
                <a:latin typeface="Tahoma" pitchFamily="34" charset="0"/>
              </a:defRPr>
            </a:lvl4pPr>
            <a:lvl5pPr marL="2057400" indent="-228600" eaLnBrk="0" hangingPunct="0">
              <a:defRPr sz="1600">
                <a:solidFill>
                  <a:srgbClr val="3856B4"/>
                </a:solidFill>
                <a:latin typeface="Tahoma" pitchFamily="34" charset="0"/>
              </a:defRPr>
            </a:lvl5pPr>
            <a:lvl6pPr marL="2514600" indent="-228600" eaLnBrk="0" fontAlgn="base" hangingPunct="0">
              <a:spcBef>
                <a:spcPct val="0"/>
              </a:spcBef>
              <a:spcAft>
                <a:spcPct val="0"/>
              </a:spcAft>
              <a:defRPr sz="1600">
                <a:solidFill>
                  <a:srgbClr val="3856B4"/>
                </a:solidFill>
                <a:latin typeface="Tahoma" pitchFamily="34" charset="0"/>
              </a:defRPr>
            </a:lvl6pPr>
            <a:lvl7pPr marL="2971800" indent="-228600" eaLnBrk="0" fontAlgn="base" hangingPunct="0">
              <a:spcBef>
                <a:spcPct val="0"/>
              </a:spcBef>
              <a:spcAft>
                <a:spcPct val="0"/>
              </a:spcAft>
              <a:defRPr sz="1600">
                <a:solidFill>
                  <a:srgbClr val="3856B4"/>
                </a:solidFill>
                <a:latin typeface="Tahoma" pitchFamily="34" charset="0"/>
              </a:defRPr>
            </a:lvl7pPr>
            <a:lvl8pPr marL="3429000" indent="-228600" eaLnBrk="0" fontAlgn="base" hangingPunct="0">
              <a:spcBef>
                <a:spcPct val="0"/>
              </a:spcBef>
              <a:spcAft>
                <a:spcPct val="0"/>
              </a:spcAft>
              <a:defRPr sz="1600">
                <a:solidFill>
                  <a:srgbClr val="3856B4"/>
                </a:solidFill>
                <a:latin typeface="Tahoma" pitchFamily="34" charset="0"/>
              </a:defRPr>
            </a:lvl8pPr>
            <a:lvl9pPr marL="3886200" indent="-228600" eaLnBrk="0" fontAlgn="base" hangingPunct="0">
              <a:spcBef>
                <a:spcPct val="0"/>
              </a:spcBef>
              <a:spcAft>
                <a:spcPct val="0"/>
              </a:spcAft>
              <a:defRPr sz="1600">
                <a:solidFill>
                  <a:srgbClr val="3856B4"/>
                </a:solidFill>
                <a:latin typeface="Tahoma" pitchFamily="34" charset="0"/>
              </a:defRPr>
            </a:lvl9pPr>
          </a:lstStyle>
          <a:p>
            <a:pPr algn="ctr" eaLnBrk="1" hangingPunct="1">
              <a:spcBef>
                <a:spcPct val="50000"/>
              </a:spcBef>
            </a:pPr>
            <a:r>
              <a:rPr lang="en-US" sz="1200" b="1" u="sng" dirty="0">
                <a:solidFill>
                  <a:schemeClr val="tx1"/>
                </a:solidFill>
                <a:latin typeface="Constantia" pitchFamily="18" charset="0"/>
                <a:cs typeface="Arial" charset="0"/>
              </a:rPr>
              <a:t>www.EWSNetwork.com</a:t>
            </a:r>
          </a:p>
        </p:txBody>
      </p:sp>
      <p:sp>
        <p:nvSpPr>
          <p:cNvPr id="4" name="Title 1"/>
          <p:cNvSpPr>
            <a:spLocks noGrp="1"/>
          </p:cNvSpPr>
          <p:nvPr>
            <p:ph type="title"/>
          </p:nvPr>
        </p:nvSpPr>
        <p:spPr>
          <a:xfrm>
            <a:off x="642938" y="214313"/>
            <a:ext cx="7772400" cy="823912"/>
          </a:xfrm>
        </p:spPr>
        <p:txBody>
          <a:bodyPr/>
          <a:lstStyle/>
          <a:p>
            <a:r>
              <a:rPr lang="en-CA" b="1" dirty="0" smtClean="0">
                <a:solidFill>
                  <a:srgbClr val="002060"/>
                </a:solidFill>
                <a:effectLst/>
                <a:latin typeface="Arial" pitchFamily="34" charset="0"/>
                <a:cs typeface="Arial" pitchFamily="34" charset="0"/>
              </a:rPr>
              <a:t>Peaks and Valleys</a:t>
            </a:r>
            <a:endParaRPr lang="en-CA" dirty="0" smtClean="0">
              <a:solidFill>
                <a:srgbClr val="002060"/>
              </a:solidFill>
              <a:effectLst/>
              <a:latin typeface="Arial" pitchFamily="34" charset="0"/>
              <a:cs typeface="Arial" pitchFamily="34" charset="0"/>
            </a:endParaRPr>
          </a:p>
        </p:txBody>
      </p:sp>
      <p:pic>
        <p:nvPicPr>
          <p:cNvPr id="5" name="Picture 2" descr="Go to fullsize image">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28750" y="1000125"/>
            <a:ext cx="1238250"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 descr="Go to fullsize image">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71750" y="1000125"/>
            <a:ext cx="1238250"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descr="Go to fullsize image">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86188" y="1000125"/>
            <a:ext cx="1238250"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descr="Go to fullsize image">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00625" y="1000125"/>
            <a:ext cx="1238250"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2" descr="Go to fullsize image">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15063" y="1000125"/>
            <a:ext cx="1238250"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17"/>
          <p:cNvSpPr txBox="1">
            <a:spLocks noChangeArrowheads="1"/>
          </p:cNvSpPr>
          <p:nvPr/>
        </p:nvSpPr>
        <p:spPr bwMode="auto">
          <a:xfrm>
            <a:off x="539553" y="2057400"/>
            <a:ext cx="8032948" cy="3847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600">
                <a:solidFill>
                  <a:srgbClr val="3856B4"/>
                </a:solidFill>
                <a:latin typeface="Tahoma" pitchFamily="34" charset="0"/>
                <a:cs typeface="Arial" charset="0"/>
              </a:defRPr>
            </a:lvl1pPr>
            <a:lvl2pPr marL="742950" indent="-285750" eaLnBrk="0" hangingPunct="0">
              <a:defRPr sz="1600">
                <a:solidFill>
                  <a:srgbClr val="3856B4"/>
                </a:solidFill>
                <a:latin typeface="Tahoma" pitchFamily="34" charset="0"/>
                <a:cs typeface="Arial" charset="0"/>
              </a:defRPr>
            </a:lvl2pPr>
            <a:lvl3pPr marL="1143000" indent="-228600" eaLnBrk="0" hangingPunct="0">
              <a:defRPr sz="1600">
                <a:solidFill>
                  <a:srgbClr val="3856B4"/>
                </a:solidFill>
                <a:latin typeface="Tahoma" pitchFamily="34" charset="0"/>
                <a:cs typeface="Arial" charset="0"/>
              </a:defRPr>
            </a:lvl3pPr>
            <a:lvl4pPr marL="1600200" indent="-228600" eaLnBrk="0" hangingPunct="0">
              <a:defRPr sz="1600">
                <a:solidFill>
                  <a:srgbClr val="3856B4"/>
                </a:solidFill>
                <a:latin typeface="Tahoma" pitchFamily="34" charset="0"/>
                <a:cs typeface="Arial" charset="0"/>
              </a:defRPr>
            </a:lvl4pPr>
            <a:lvl5pPr marL="2057400" indent="-228600" eaLnBrk="0" hangingPunct="0">
              <a:defRPr sz="1600">
                <a:solidFill>
                  <a:srgbClr val="3856B4"/>
                </a:solidFill>
                <a:latin typeface="Tahoma" pitchFamily="34" charset="0"/>
                <a:cs typeface="Arial" charset="0"/>
              </a:defRPr>
            </a:lvl5pPr>
            <a:lvl6pPr marL="2514600" indent="-228600" eaLnBrk="0" fontAlgn="base" hangingPunct="0">
              <a:spcBef>
                <a:spcPct val="0"/>
              </a:spcBef>
              <a:spcAft>
                <a:spcPct val="0"/>
              </a:spcAft>
              <a:defRPr sz="1600">
                <a:solidFill>
                  <a:srgbClr val="3856B4"/>
                </a:solidFill>
                <a:latin typeface="Tahoma" pitchFamily="34" charset="0"/>
                <a:cs typeface="Arial" charset="0"/>
              </a:defRPr>
            </a:lvl6pPr>
            <a:lvl7pPr marL="2971800" indent="-228600" eaLnBrk="0" fontAlgn="base" hangingPunct="0">
              <a:spcBef>
                <a:spcPct val="0"/>
              </a:spcBef>
              <a:spcAft>
                <a:spcPct val="0"/>
              </a:spcAft>
              <a:defRPr sz="1600">
                <a:solidFill>
                  <a:srgbClr val="3856B4"/>
                </a:solidFill>
                <a:latin typeface="Tahoma" pitchFamily="34" charset="0"/>
                <a:cs typeface="Arial" charset="0"/>
              </a:defRPr>
            </a:lvl7pPr>
            <a:lvl8pPr marL="3429000" indent="-228600" eaLnBrk="0" fontAlgn="base" hangingPunct="0">
              <a:spcBef>
                <a:spcPct val="0"/>
              </a:spcBef>
              <a:spcAft>
                <a:spcPct val="0"/>
              </a:spcAft>
              <a:defRPr sz="1600">
                <a:solidFill>
                  <a:srgbClr val="3856B4"/>
                </a:solidFill>
                <a:latin typeface="Tahoma" pitchFamily="34" charset="0"/>
                <a:cs typeface="Arial" charset="0"/>
              </a:defRPr>
            </a:lvl8pPr>
            <a:lvl9pPr marL="3886200" indent="-228600" eaLnBrk="0" fontAlgn="base" hangingPunct="0">
              <a:spcBef>
                <a:spcPct val="0"/>
              </a:spcBef>
              <a:spcAft>
                <a:spcPct val="0"/>
              </a:spcAft>
              <a:defRPr sz="1600">
                <a:solidFill>
                  <a:srgbClr val="3856B4"/>
                </a:solidFill>
                <a:latin typeface="Tahoma" pitchFamily="34" charset="0"/>
                <a:cs typeface="Arial" charset="0"/>
              </a:defRPr>
            </a:lvl9pPr>
          </a:lstStyle>
          <a:p>
            <a:pPr eaLnBrk="1" hangingPunct="1">
              <a:buFont typeface="Arial" charset="0"/>
              <a:buChar char="•"/>
            </a:pPr>
            <a:r>
              <a:rPr lang="en-CA" sz="1800" dirty="0">
                <a:solidFill>
                  <a:srgbClr val="002060"/>
                </a:solidFill>
                <a:latin typeface="Arial" pitchFamily="34" charset="0"/>
                <a:cs typeface="Arial" pitchFamily="34" charset="0"/>
              </a:rPr>
              <a:t>   Peaks represent the good times in your life.  </a:t>
            </a:r>
          </a:p>
          <a:p>
            <a:pPr eaLnBrk="1" hangingPunct="1"/>
            <a:endParaRPr lang="en-CA" sz="1200" dirty="0">
              <a:solidFill>
                <a:srgbClr val="002060"/>
              </a:solidFill>
              <a:latin typeface="Arial" pitchFamily="34" charset="0"/>
              <a:cs typeface="Arial" pitchFamily="34" charset="0"/>
            </a:endParaRPr>
          </a:p>
          <a:p>
            <a:pPr eaLnBrk="1" hangingPunct="1">
              <a:buFont typeface="Arial" charset="0"/>
              <a:buChar char="•"/>
            </a:pPr>
            <a:r>
              <a:rPr lang="en-CA" sz="1800" dirty="0">
                <a:solidFill>
                  <a:srgbClr val="002060"/>
                </a:solidFill>
                <a:latin typeface="Arial" pitchFamily="34" charset="0"/>
                <a:cs typeface="Arial" pitchFamily="34" charset="0"/>
              </a:rPr>
              <a:t>   Valleys represent the so-called bad times. </a:t>
            </a:r>
          </a:p>
          <a:p>
            <a:pPr eaLnBrk="1" hangingPunct="1"/>
            <a:endParaRPr lang="en-CA" sz="1200" dirty="0">
              <a:solidFill>
                <a:srgbClr val="002060"/>
              </a:solidFill>
              <a:latin typeface="Arial" pitchFamily="34" charset="0"/>
              <a:cs typeface="Arial" pitchFamily="34" charset="0"/>
            </a:endParaRPr>
          </a:p>
          <a:p>
            <a:pPr algn="ctr" eaLnBrk="1" hangingPunct="1"/>
            <a:r>
              <a:rPr lang="en-CA" sz="2000" b="1" dirty="0">
                <a:solidFill>
                  <a:srgbClr val="002060"/>
                </a:solidFill>
                <a:latin typeface="Arial" pitchFamily="34" charset="0"/>
                <a:cs typeface="Arial" pitchFamily="34" charset="0"/>
              </a:rPr>
              <a:t>   Like your heartbeat, your personal peaks and valleys are an essential part of a normal, healthy life. </a:t>
            </a:r>
          </a:p>
          <a:p>
            <a:pPr eaLnBrk="1" hangingPunct="1">
              <a:buFont typeface="Arial" charset="0"/>
              <a:buChar char="•"/>
            </a:pPr>
            <a:endParaRPr lang="en-CA" sz="1200" dirty="0">
              <a:solidFill>
                <a:srgbClr val="002060"/>
              </a:solidFill>
              <a:latin typeface="Arial" pitchFamily="34" charset="0"/>
              <a:cs typeface="Arial" pitchFamily="34" charset="0"/>
            </a:endParaRPr>
          </a:p>
          <a:p>
            <a:pPr eaLnBrk="1" hangingPunct="1">
              <a:buFont typeface="Arial" charset="0"/>
              <a:buChar char="•"/>
            </a:pPr>
            <a:r>
              <a:rPr lang="en-CA" sz="1800" dirty="0">
                <a:solidFill>
                  <a:srgbClr val="002060"/>
                </a:solidFill>
                <a:latin typeface="Arial" pitchFamily="34" charset="0"/>
                <a:cs typeface="Arial" pitchFamily="34" charset="0"/>
              </a:rPr>
              <a:t>   You can control your own peaks and valleys by what you think and believe.</a:t>
            </a:r>
          </a:p>
          <a:p>
            <a:pPr eaLnBrk="1" hangingPunct="1"/>
            <a:endParaRPr lang="en-CA" sz="1200" dirty="0">
              <a:solidFill>
                <a:srgbClr val="002060"/>
              </a:solidFill>
              <a:latin typeface="Arial" pitchFamily="34" charset="0"/>
              <a:cs typeface="Arial" pitchFamily="34" charset="0"/>
            </a:endParaRPr>
          </a:p>
          <a:p>
            <a:pPr eaLnBrk="1" hangingPunct="1">
              <a:buFont typeface="Arial" charset="0"/>
              <a:buChar char="•"/>
            </a:pPr>
            <a:r>
              <a:rPr lang="en-CA" sz="1800" dirty="0">
                <a:solidFill>
                  <a:srgbClr val="002060"/>
                </a:solidFill>
                <a:latin typeface="Arial" pitchFamily="34" charset="0"/>
                <a:cs typeface="Arial" pitchFamily="34" charset="0"/>
              </a:rPr>
              <a:t>    Valleys should be a time of learning.  However, many people fear their valleys </a:t>
            </a:r>
            <a:r>
              <a:rPr lang="en-CA" sz="1800" dirty="0" smtClean="0">
                <a:solidFill>
                  <a:srgbClr val="002060"/>
                </a:solidFill>
                <a:latin typeface="Arial" pitchFamily="34" charset="0"/>
                <a:cs typeface="Arial" pitchFamily="34" charset="0"/>
              </a:rPr>
              <a:t>and </a:t>
            </a:r>
            <a:r>
              <a:rPr lang="en-CA" sz="1800" dirty="0">
                <a:solidFill>
                  <a:srgbClr val="002060"/>
                </a:solidFill>
                <a:latin typeface="Arial" pitchFamily="34" charset="0"/>
                <a:cs typeface="Arial" pitchFamily="34" charset="0"/>
              </a:rPr>
              <a:t>see them as a time of pain, suffering, anger, hurt, frustration and failure.</a:t>
            </a:r>
          </a:p>
          <a:p>
            <a:pPr eaLnBrk="1" hangingPunct="1"/>
            <a:endParaRPr lang="en-CA" sz="1200" dirty="0">
              <a:solidFill>
                <a:srgbClr val="002060"/>
              </a:solidFill>
              <a:latin typeface="Arial" pitchFamily="34" charset="0"/>
              <a:cs typeface="Arial" pitchFamily="34" charset="0"/>
            </a:endParaRPr>
          </a:p>
          <a:p>
            <a:pPr eaLnBrk="1" hangingPunct="1"/>
            <a:r>
              <a:rPr lang="en-CA" sz="1800" dirty="0">
                <a:solidFill>
                  <a:srgbClr val="002060"/>
                </a:solidFill>
                <a:latin typeface="Arial" pitchFamily="34" charset="0"/>
                <a:cs typeface="Arial" pitchFamily="34" charset="0"/>
              </a:rPr>
              <a:t>Once you learn to manage your good and bad times  you will gain a sense of healthy balance.</a:t>
            </a:r>
          </a:p>
        </p:txBody>
      </p:sp>
    </p:spTree>
    <p:custDataLst>
      <p:tags r:id="rId1"/>
    </p:custDataLst>
    <p:extLst>
      <p:ext uri="{BB962C8B-B14F-4D97-AF65-F5344CB8AC3E}">
        <p14:creationId xmlns:p14="http://schemas.microsoft.com/office/powerpoint/2010/main" val="1908325772"/>
      </p:ext>
    </p:extLst>
  </p:cSld>
  <p:clrMapOvr>
    <a:masterClrMapping/>
  </p:clrMapOvr>
  <p:transition advTm="38172">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1268" name="Picture 5" descr="C:\Documents and Settings\user\Desktop\EWS Network\EWSN_logo_suite\EmployeeWellness_Logo2 800x486.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08850" y="5830888"/>
            <a:ext cx="1690688" cy="102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Text Box 1079"/>
          <p:cNvSpPr txBox="1">
            <a:spLocks noChangeArrowheads="1"/>
          </p:cNvSpPr>
          <p:nvPr/>
        </p:nvSpPr>
        <p:spPr bwMode="auto">
          <a:xfrm>
            <a:off x="0" y="6453188"/>
            <a:ext cx="219551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rgbClr val="3856B4"/>
                </a:solidFill>
                <a:latin typeface="Tahoma" pitchFamily="34" charset="0"/>
              </a:defRPr>
            </a:lvl1pPr>
            <a:lvl2pPr marL="742950" indent="-285750" eaLnBrk="0" hangingPunct="0">
              <a:defRPr sz="1600">
                <a:solidFill>
                  <a:srgbClr val="3856B4"/>
                </a:solidFill>
                <a:latin typeface="Tahoma" pitchFamily="34" charset="0"/>
              </a:defRPr>
            </a:lvl2pPr>
            <a:lvl3pPr marL="1143000" indent="-228600" eaLnBrk="0" hangingPunct="0">
              <a:defRPr sz="1600">
                <a:solidFill>
                  <a:srgbClr val="3856B4"/>
                </a:solidFill>
                <a:latin typeface="Tahoma" pitchFamily="34" charset="0"/>
              </a:defRPr>
            </a:lvl3pPr>
            <a:lvl4pPr marL="1600200" indent="-228600" eaLnBrk="0" hangingPunct="0">
              <a:defRPr sz="1600">
                <a:solidFill>
                  <a:srgbClr val="3856B4"/>
                </a:solidFill>
                <a:latin typeface="Tahoma" pitchFamily="34" charset="0"/>
              </a:defRPr>
            </a:lvl4pPr>
            <a:lvl5pPr marL="2057400" indent="-228600" eaLnBrk="0" hangingPunct="0">
              <a:defRPr sz="1600">
                <a:solidFill>
                  <a:srgbClr val="3856B4"/>
                </a:solidFill>
                <a:latin typeface="Tahoma" pitchFamily="34" charset="0"/>
              </a:defRPr>
            </a:lvl5pPr>
            <a:lvl6pPr marL="2514600" indent="-228600" eaLnBrk="0" fontAlgn="base" hangingPunct="0">
              <a:spcBef>
                <a:spcPct val="0"/>
              </a:spcBef>
              <a:spcAft>
                <a:spcPct val="0"/>
              </a:spcAft>
              <a:defRPr sz="1600">
                <a:solidFill>
                  <a:srgbClr val="3856B4"/>
                </a:solidFill>
                <a:latin typeface="Tahoma" pitchFamily="34" charset="0"/>
              </a:defRPr>
            </a:lvl6pPr>
            <a:lvl7pPr marL="2971800" indent="-228600" eaLnBrk="0" fontAlgn="base" hangingPunct="0">
              <a:spcBef>
                <a:spcPct val="0"/>
              </a:spcBef>
              <a:spcAft>
                <a:spcPct val="0"/>
              </a:spcAft>
              <a:defRPr sz="1600">
                <a:solidFill>
                  <a:srgbClr val="3856B4"/>
                </a:solidFill>
                <a:latin typeface="Tahoma" pitchFamily="34" charset="0"/>
              </a:defRPr>
            </a:lvl7pPr>
            <a:lvl8pPr marL="3429000" indent="-228600" eaLnBrk="0" fontAlgn="base" hangingPunct="0">
              <a:spcBef>
                <a:spcPct val="0"/>
              </a:spcBef>
              <a:spcAft>
                <a:spcPct val="0"/>
              </a:spcAft>
              <a:defRPr sz="1600">
                <a:solidFill>
                  <a:srgbClr val="3856B4"/>
                </a:solidFill>
                <a:latin typeface="Tahoma" pitchFamily="34" charset="0"/>
              </a:defRPr>
            </a:lvl8pPr>
            <a:lvl9pPr marL="3886200" indent="-228600" eaLnBrk="0" fontAlgn="base" hangingPunct="0">
              <a:spcBef>
                <a:spcPct val="0"/>
              </a:spcBef>
              <a:spcAft>
                <a:spcPct val="0"/>
              </a:spcAft>
              <a:defRPr sz="1600">
                <a:solidFill>
                  <a:srgbClr val="3856B4"/>
                </a:solidFill>
                <a:latin typeface="Tahoma" pitchFamily="34" charset="0"/>
              </a:defRPr>
            </a:lvl9pPr>
          </a:lstStyle>
          <a:p>
            <a:pPr algn="ctr" eaLnBrk="1" hangingPunct="1">
              <a:spcBef>
                <a:spcPct val="50000"/>
              </a:spcBef>
            </a:pPr>
            <a:r>
              <a:rPr lang="en-US" sz="1200" b="1" u="sng" dirty="0">
                <a:solidFill>
                  <a:schemeClr val="tx1"/>
                </a:solidFill>
                <a:latin typeface="Constantia" pitchFamily="18" charset="0"/>
                <a:cs typeface="Arial" charset="0"/>
              </a:rPr>
              <a:t>www.EWSNetwork.com</a:t>
            </a:r>
          </a:p>
        </p:txBody>
      </p:sp>
      <p:sp>
        <p:nvSpPr>
          <p:cNvPr id="4" name="Rectangle 2"/>
          <p:cNvSpPr>
            <a:spLocks noGrp="1" noChangeArrowheads="1"/>
          </p:cNvSpPr>
          <p:nvPr>
            <p:ph type="title"/>
          </p:nvPr>
        </p:nvSpPr>
        <p:spPr>
          <a:xfrm>
            <a:off x="428625" y="214313"/>
            <a:ext cx="8229600" cy="1285875"/>
          </a:xfrm>
        </p:spPr>
        <p:txBody>
          <a:bodyPr/>
          <a:lstStyle/>
          <a:p>
            <a:r>
              <a:rPr lang="en-US" dirty="0" smtClean="0">
                <a:solidFill>
                  <a:srgbClr val="002060"/>
                </a:solidFill>
                <a:effectLst/>
                <a:latin typeface="Arial" pitchFamily="34" charset="0"/>
                <a:cs typeface="Arial" pitchFamily="34" charset="0"/>
              </a:rPr>
              <a:t>Healthy Mind </a:t>
            </a:r>
            <a:r>
              <a:rPr lang="en-US" sz="5400" dirty="0" smtClean="0">
                <a:solidFill>
                  <a:srgbClr val="002060"/>
                </a:solidFill>
                <a:effectLst/>
                <a:latin typeface="Arial" pitchFamily="34" charset="0"/>
                <a:cs typeface="Arial" pitchFamily="34" charset="0"/>
              </a:rPr>
              <a:t>=</a:t>
            </a:r>
            <a:r>
              <a:rPr lang="en-US" dirty="0" smtClean="0">
                <a:solidFill>
                  <a:srgbClr val="002060"/>
                </a:solidFill>
                <a:effectLst/>
                <a:latin typeface="Arial" pitchFamily="34" charset="0"/>
                <a:cs typeface="Arial" pitchFamily="34" charset="0"/>
              </a:rPr>
              <a:t> Healthy Body</a:t>
            </a:r>
          </a:p>
        </p:txBody>
      </p:sp>
      <p:sp>
        <p:nvSpPr>
          <p:cNvPr id="7" name="Rectangle 3"/>
          <p:cNvSpPr txBox="1">
            <a:spLocks noChangeArrowheads="1"/>
          </p:cNvSpPr>
          <p:nvPr/>
        </p:nvSpPr>
        <p:spPr bwMode="auto">
          <a:xfrm>
            <a:off x="428625" y="1428750"/>
            <a:ext cx="8229600" cy="4500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lnSpc>
                <a:spcPct val="80000"/>
              </a:lnSpc>
            </a:pPr>
            <a:r>
              <a:rPr lang="en-US" sz="1800" dirty="0" err="1" smtClean="0">
                <a:latin typeface="Arial" pitchFamily="34" charset="0"/>
                <a:cs typeface="Arial" pitchFamily="34" charset="0"/>
              </a:rPr>
              <a:t>Psychoneuroimmunolgy</a:t>
            </a:r>
            <a:r>
              <a:rPr lang="en-US" sz="1800" dirty="0" smtClean="0">
                <a:latin typeface="Arial" pitchFamily="34" charset="0"/>
                <a:cs typeface="Arial" pitchFamily="34" charset="0"/>
              </a:rPr>
              <a:t> (PNI )helps us to understand that our beliefs and thoughts can influence our heart rate, blood pressure, digestion, and immunity and ultimately all of our bodily functions.  </a:t>
            </a:r>
          </a:p>
          <a:p>
            <a:pPr>
              <a:lnSpc>
                <a:spcPct val="80000"/>
              </a:lnSpc>
            </a:pPr>
            <a:endParaRPr lang="en-US" sz="1800" dirty="0" smtClean="0">
              <a:latin typeface="Arial" pitchFamily="34" charset="0"/>
              <a:cs typeface="Arial" pitchFamily="34" charset="0"/>
            </a:endParaRPr>
          </a:p>
          <a:p>
            <a:pPr>
              <a:lnSpc>
                <a:spcPct val="80000"/>
              </a:lnSpc>
            </a:pPr>
            <a:r>
              <a:rPr lang="en-US" sz="1800" dirty="0" smtClean="0">
                <a:latin typeface="Arial" pitchFamily="34" charset="0"/>
                <a:cs typeface="Arial" pitchFamily="34" charset="0"/>
              </a:rPr>
              <a:t>Your body’s biochemistry is heavily influenced by what you think, feel, and believe.</a:t>
            </a:r>
          </a:p>
          <a:p>
            <a:pPr>
              <a:lnSpc>
                <a:spcPct val="80000"/>
              </a:lnSpc>
            </a:pPr>
            <a:endParaRPr lang="en-US" sz="1800" b="1" dirty="0" smtClean="0">
              <a:latin typeface="Arial" pitchFamily="34" charset="0"/>
              <a:cs typeface="Arial" pitchFamily="34" charset="0"/>
            </a:endParaRPr>
          </a:p>
          <a:p>
            <a:pPr>
              <a:lnSpc>
                <a:spcPct val="80000"/>
              </a:lnSpc>
            </a:pPr>
            <a:r>
              <a:rPr lang="en-CA" sz="1800" dirty="0" smtClean="0">
                <a:latin typeface="Arial" pitchFamily="34" charset="0"/>
                <a:cs typeface="Arial" pitchFamily="34" charset="0"/>
              </a:rPr>
              <a:t>Our thoughts can nourish or harm us. </a:t>
            </a:r>
          </a:p>
          <a:p>
            <a:pPr>
              <a:lnSpc>
                <a:spcPct val="80000"/>
              </a:lnSpc>
            </a:pPr>
            <a:endParaRPr lang="en-CA" sz="1800" dirty="0" smtClean="0">
              <a:latin typeface="Arial" pitchFamily="34" charset="0"/>
              <a:cs typeface="Arial" pitchFamily="34" charset="0"/>
            </a:endParaRPr>
          </a:p>
          <a:p>
            <a:pPr>
              <a:lnSpc>
                <a:spcPct val="80000"/>
              </a:lnSpc>
            </a:pPr>
            <a:r>
              <a:rPr lang="en-CA" sz="1800" dirty="0" smtClean="0">
                <a:latin typeface="Arial" pitchFamily="34" charset="0"/>
                <a:cs typeface="Arial" pitchFamily="34" charset="0"/>
              </a:rPr>
              <a:t>Negative thoughts stem from our beliefs about ourselves and the fears we have as a result of these beliefs. </a:t>
            </a:r>
          </a:p>
          <a:p>
            <a:pPr>
              <a:lnSpc>
                <a:spcPct val="80000"/>
              </a:lnSpc>
            </a:pPr>
            <a:endParaRPr lang="en-CA" sz="1800" dirty="0" smtClean="0">
              <a:latin typeface="Arial" pitchFamily="34" charset="0"/>
              <a:cs typeface="Arial" pitchFamily="34" charset="0"/>
            </a:endParaRPr>
          </a:p>
          <a:p>
            <a:pPr>
              <a:lnSpc>
                <a:spcPct val="80000"/>
              </a:lnSpc>
            </a:pPr>
            <a:r>
              <a:rPr lang="en-US" sz="1800" dirty="0" smtClean="0">
                <a:latin typeface="Arial" pitchFamily="34" charset="0"/>
                <a:cs typeface="Arial" pitchFamily="34" charset="0"/>
              </a:rPr>
              <a:t>Ultimately, your body will reflect your mind-set with sluggishness, a suppressed immune system, vulnerability to disease, viruses and lead to illness.  </a:t>
            </a:r>
          </a:p>
          <a:p>
            <a:pPr lvl="1">
              <a:lnSpc>
                <a:spcPct val="80000"/>
              </a:lnSpc>
            </a:pPr>
            <a:endParaRPr lang="en-CA" sz="1800" dirty="0" smtClean="0">
              <a:latin typeface="Arial" pitchFamily="34" charset="0"/>
              <a:cs typeface="Arial" pitchFamily="34" charset="0"/>
            </a:endParaRPr>
          </a:p>
          <a:p>
            <a:pPr lvl="1">
              <a:lnSpc>
                <a:spcPct val="80000"/>
              </a:lnSpc>
            </a:pPr>
            <a:endParaRPr lang="en-CA" sz="1800" dirty="0" smtClean="0">
              <a:latin typeface="Arial" pitchFamily="34" charset="0"/>
              <a:cs typeface="Arial" pitchFamily="34" charset="0"/>
            </a:endParaRPr>
          </a:p>
          <a:p>
            <a:pPr lvl="1">
              <a:lnSpc>
                <a:spcPct val="80000"/>
              </a:lnSpc>
            </a:pPr>
            <a:endParaRPr lang="en-US" sz="1600" dirty="0" smtClean="0">
              <a:latin typeface="Arial" pitchFamily="34" charset="0"/>
              <a:cs typeface="Arial" pitchFamily="34" charset="0"/>
            </a:endParaRPr>
          </a:p>
        </p:txBody>
      </p:sp>
    </p:spTree>
    <p:custDataLst>
      <p:tags r:id="rId1"/>
    </p:custDataLst>
    <p:extLst>
      <p:ext uri="{BB962C8B-B14F-4D97-AF65-F5344CB8AC3E}">
        <p14:creationId xmlns:p14="http://schemas.microsoft.com/office/powerpoint/2010/main" val="1908325772"/>
      </p:ext>
    </p:extLst>
  </p:cSld>
  <p:clrMapOvr>
    <a:masterClrMapping/>
  </p:clrMapOvr>
  <p:transition advTm="38172">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1268" name="Picture 5" descr="C:\Documents and Settings\user\Desktop\EWS Network\EWSN_logo_suite\EmployeeWellness_Logo2 800x486.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08850" y="5830888"/>
            <a:ext cx="1690688" cy="102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Text Box 1079"/>
          <p:cNvSpPr txBox="1">
            <a:spLocks noChangeArrowheads="1"/>
          </p:cNvSpPr>
          <p:nvPr/>
        </p:nvSpPr>
        <p:spPr bwMode="auto">
          <a:xfrm>
            <a:off x="0" y="6453188"/>
            <a:ext cx="219551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rgbClr val="3856B4"/>
                </a:solidFill>
                <a:latin typeface="Tahoma" pitchFamily="34" charset="0"/>
              </a:defRPr>
            </a:lvl1pPr>
            <a:lvl2pPr marL="742950" indent="-285750" eaLnBrk="0" hangingPunct="0">
              <a:defRPr sz="1600">
                <a:solidFill>
                  <a:srgbClr val="3856B4"/>
                </a:solidFill>
                <a:latin typeface="Tahoma" pitchFamily="34" charset="0"/>
              </a:defRPr>
            </a:lvl2pPr>
            <a:lvl3pPr marL="1143000" indent="-228600" eaLnBrk="0" hangingPunct="0">
              <a:defRPr sz="1600">
                <a:solidFill>
                  <a:srgbClr val="3856B4"/>
                </a:solidFill>
                <a:latin typeface="Tahoma" pitchFamily="34" charset="0"/>
              </a:defRPr>
            </a:lvl3pPr>
            <a:lvl4pPr marL="1600200" indent="-228600" eaLnBrk="0" hangingPunct="0">
              <a:defRPr sz="1600">
                <a:solidFill>
                  <a:srgbClr val="3856B4"/>
                </a:solidFill>
                <a:latin typeface="Tahoma" pitchFamily="34" charset="0"/>
              </a:defRPr>
            </a:lvl4pPr>
            <a:lvl5pPr marL="2057400" indent="-228600" eaLnBrk="0" hangingPunct="0">
              <a:defRPr sz="1600">
                <a:solidFill>
                  <a:srgbClr val="3856B4"/>
                </a:solidFill>
                <a:latin typeface="Tahoma" pitchFamily="34" charset="0"/>
              </a:defRPr>
            </a:lvl5pPr>
            <a:lvl6pPr marL="2514600" indent="-228600" eaLnBrk="0" fontAlgn="base" hangingPunct="0">
              <a:spcBef>
                <a:spcPct val="0"/>
              </a:spcBef>
              <a:spcAft>
                <a:spcPct val="0"/>
              </a:spcAft>
              <a:defRPr sz="1600">
                <a:solidFill>
                  <a:srgbClr val="3856B4"/>
                </a:solidFill>
                <a:latin typeface="Tahoma" pitchFamily="34" charset="0"/>
              </a:defRPr>
            </a:lvl6pPr>
            <a:lvl7pPr marL="2971800" indent="-228600" eaLnBrk="0" fontAlgn="base" hangingPunct="0">
              <a:spcBef>
                <a:spcPct val="0"/>
              </a:spcBef>
              <a:spcAft>
                <a:spcPct val="0"/>
              </a:spcAft>
              <a:defRPr sz="1600">
                <a:solidFill>
                  <a:srgbClr val="3856B4"/>
                </a:solidFill>
                <a:latin typeface="Tahoma" pitchFamily="34" charset="0"/>
              </a:defRPr>
            </a:lvl7pPr>
            <a:lvl8pPr marL="3429000" indent="-228600" eaLnBrk="0" fontAlgn="base" hangingPunct="0">
              <a:spcBef>
                <a:spcPct val="0"/>
              </a:spcBef>
              <a:spcAft>
                <a:spcPct val="0"/>
              </a:spcAft>
              <a:defRPr sz="1600">
                <a:solidFill>
                  <a:srgbClr val="3856B4"/>
                </a:solidFill>
                <a:latin typeface="Tahoma" pitchFamily="34" charset="0"/>
              </a:defRPr>
            </a:lvl8pPr>
            <a:lvl9pPr marL="3886200" indent="-228600" eaLnBrk="0" fontAlgn="base" hangingPunct="0">
              <a:spcBef>
                <a:spcPct val="0"/>
              </a:spcBef>
              <a:spcAft>
                <a:spcPct val="0"/>
              </a:spcAft>
              <a:defRPr sz="1600">
                <a:solidFill>
                  <a:srgbClr val="3856B4"/>
                </a:solidFill>
                <a:latin typeface="Tahoma" pitchFamily="34" charset="0"/>
              </a:defRPr>
            </a:lvl9pPr>
          </a:lstStyle>
          <a:p>
            <a:pPr algn="ctr" eaLnBrk="1" hangingPunct="1">
              <a:spcBef>
                <a:spcPct val="50000"/>
              </a:spcBef>
            </a:pPr>
            <a:r>
              <a:rPr lang="en-US" sz="1200" b="1" u="sng" dirty="0">
                <a:solidFill>
                  <a:schemeClr val="tx1"/>
                </a:solidFill>
                <a:latin typeface="Constantia" pitchFamily="18" charset="0"/>
                <a:cs typeface="Arial" charset="0"/>
              </a:rPr>
              <a:t>www.EWSNetwork.com</a:t>
            </a:r>
          </a:p>
        </p:txBody>
      </p:sp>
      <p:sp>
        <p:nvSpPr>
          <p:cNvPr id="4" name="Rectangle 3"/>
          <p:cNvSpPr txBox="1">
            <a:spLocks noChangeArrowheads="1"/>
          </p:cNvSpPr>
          <p:nvPr/>
        </p:nvSpPr>
        <p:spPr bwMode="auto">
          <a:xfrm>
            <a:off x="357188" y="1428750"/>
            <a:ext cx="8358187" cy="4500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lnSpcReduction="10000"/>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lnSpc>
                <a:spcPct val="90000"/>
              </a:lnSpc>
              <a:spcBef>
                <a:spcPct val="0"/>
              </a:spcBef>
            </a:pPr>
            <a:endParaRPr lang="en-US" sz="1800" dirty="0" smtClean="0">
              <a:solidFill>
                <a:srgbClr val="002060"/>
              </a:solidFill>
              <a:latin typeface="Arial" pitchFamily="34" charset="0"/>
              <a:cs typeface="Arial" pitchFamily="34" charset="0"/>
            </a:endParaRPr>
          </a:p>
          <a:p>
            <a:pPr>
              <a:lnSpc>
                <a:spcPct val="90000"/>
              </a:lnSpc>
              <a:spcBef>
                <a:spcPct val="0"/>
              </a:spcBef>
            </a:pPr>
            <a:r>
              <a:rPr lang="en-US" sz="1800" dirty="0" smtClean="0">
                <a:solidFill>
                  <a:srgbClr val="002060"/>
                </a:solidFill>
                <a:latin typeface="Arial" pitchFamily="34" charset="0"/>
                <a:cs typeface="Arial" pitchFamily="34" charset="0"/>
              </a:rPr>
              <a:t>98% of the atoms of our bodies are replaced in the course of a year.</a:t>
            </a:r>
          </a:p>
          <a:p>
            <a:pPr>
              <a:lnSpc>
                <a:spcPct val="90000"/>
              </a:lnSpc>
              <a:spcBef>
                <a:spcPct val="0"/>
              </a:spcBef>
              <a:buFontTx/>
              <a:buNone/>
            </a:pPr>
            <a:endParaRPr lang="en-US" sz="1800" dirty="0" smtClean="0">
              <a:solidFill>
                <a:srgbClr val="002060"/>
              </a:solidFill>
              <a:latin typeface="Arial" pitchFamily="34" charset="0"/>
              <a:cs typeface="Arial" pitchFamily="34" charset="0"/>
            </a:endParaRPr>
          </a:p>
          <a:p>
            <a:pPr>
              <a:lnSpc>
                <a:spcPct val="90000"/>
              </a:lnSpc>
            </a:pPr>
            <a:r>
              <a:rPr lang="en-US" sz="1800" dirty="0" smtClean="0">
                <a:solidFill>
                  <a:srgbClr val="002060"/>
                </a:solidFill>
                <a:latin typeface="Arial" pitchFamily="34" charset="0"/>
                <a:cs typeface="Arial" pitchFamily="34" charset="0"/>
              </a:rPr>
              <a:t>If we think enough negative thoughts, we will create unhealthy neurotransmitters and negative energy that will result in poor emotional and physical health.  If you think mostly positive thoughts you are likely to produce mood-elevating, healthy neurotransmitters, which will produce a feeling of well-being, safety and positive energy.</a:t>
            </a:r>
          </a:p>
          <a:p>
            <a:pPr>
              <a:lnSpc>
                <a:spcPct val="90000"/>
              </a:lnSpc>
              <a:spcBef>
                <a:spcPct val="0"/>
              </a:spcBef>
            </a:pPr>
            <a:endParaRPr lang="en-US" sz="1800" dirty="0" smtClean="0">
              <a:solidFill>
                <a:srgbClr val="002060"/>
              </a:solidFill>
              <a:latin typeface="Arial" pitchFamily="34" charset="0"/>
              <a:cs typeface="Arial" pitchFamily="34" charset="0"/>
            </a:endParaRPr>
          </a:p>
          <a:p>
            <a:pPr>
              <a:lnSpc>
                <a:spcPct val="90000"/>
              </a:lnSpc>
              <a:spcBef>
                <a:spcPct val="0"/>
              </a:spcBef>
            </a:pPr>
            <a:r>
              <a:rPr lang="en-US" sz="1800" dirty="0" smtClean="0">
                <a:solidFill>
                  <a:srgbClr val="002060"/>
                </a:solidFill>
                <a:latin typeface="Arial" pitchFamily="34" charset="0"/>
                <a:cs typeface="Arial" pitchFamily="34" charset="0"/>
              </a:rPr>
              <a:t>Here lies an amazing opportunity for change.  We can actually </a:t>
            </a:r>
            <a:r>
              <a:rPr lang="en-US" sz="2000" b="1" dirty="0" smtClean="0">
                <a:solidFill>
                  <a:srgbClr val="002060"/>
                </a:solidFill>
                <a:latin typeface="Arial" pitchFamily="34" charset="0"/>
                <a:cs typeface="Arial" pitchFamily="34" charset="0"/>
              </a:rPr>
              <a:t>stop</a:t>
            </a:r>
            <a:r>
              <a:rPr lang="en-US" sz="1800" b="1" dirty="0" smtClean="0">
                <a:solidFill>
                  <a:srgbClr val="002060"/>
                </a:solidFill>
                <a:latin typeface="Arial" pitchFamily="34" charset="0"/>
                <a:cs typeface="Arial" pitchFamily="34" charset="0"/>
              </a:rPr>
              <a:t> </a:t>
            </a:r>
            <a:r>
              <a:rPr lang="en-US" sz="1800" dirty="0" smtClean="0">
                <a:solidFill>
                  <a:srgbClr val="002060"/>
                </a:solidFill>
                <a:latin typeface="Arial" pitchFamily="34" charset="0"/>
                <a:cs typeface="Arial" pitchFamily="34" charset="0"/>
              </a:rPr>
              <a:t>acting as if our opinions and perspectives have been carved in stone and can never be altered.</a:t>
            </a:r>
          </a:p>
          <a:p>
            <a:pPr>
              <a:lnSpc>
                <a:spcPct val="90000"/>
              </a:lnSpc>
              <a:spcBef>
                <a:spcPct val="0"/>
              </a:spcBef>
              <a:buFont typeface="Wingdings" pitchFamily="2" charset="2"/>
              <a:buChar char="Ø"/>
            </a:pPr>
            <a:endParaRPr lang="en-US" sz="1800" dirty="0" smtClean="0">
              <a:solidFill>
                <a:srgbClr val="002060"/>
              </a:solidFill>
              <a:latin typeface="Arial" pitchFamily="34" charset="0"/>
              <a:cs typeface="Arial" pitchFamily="34" charset="0"/>
            </a:endParaRPr>
          </a:p>
          <a:p>
            <a:pPr>
              <a:lnSpc>
                <a:spcPct val="90000"/>
              </a:lnSpc>
              <a:spcBef>
                <a:spcPct val="0"/>
              </a:spcBef>
              <a:buFont typeface="Wingdings" pitchFamily="2" charset="2"/>
              <a:buChar char="Ø"/>
            </a:pPr>
            <a:endParaRPr lang="en-US" sz="1800" dirty="0" smtClean="0">
              <a:solidFill>
                <a:srgbClr val="002060"/>
              </a:solidFill>
              <a:latin typeface="Arial" pitchFamily="34" charset="0"/>
              <a:cs typeface="Arial" pitchFamily="34" charset="0"/>
            </a:endParaRPr>
          </a:p>
          <a:p>
            <a:pPr>
              <a:lnSpc>
                <a:spcPct val="90000"/>
              </a:lnSpc>
              <a:spcBef>
                <a:spcPct val="0"/>
              </a:spcBef>
              <a:buFontTx/>
              <a:buNone/>
            </a:pPr>
            <a:r>
              <a:rPr lang="en-US" sz="2400" dirty="0" smtClean="0">
                <a:solidFill>
                  <a:srgbClr val="002060"/>
                </a:solidFill>
                <a:latin typeface="Arial" pitchFamily="34" charset="0"/>
                <a:cs typeface="Arial" pitchFamily="34" charset="0"/>
              </a:rPr>
              <a:t>We have complete control over our thoughts </a:t>
            </a:r>
          </a:p>
          <a:p>
            <a:pPr>
              <a:lnSpc>
                <a:spcPct val="90000"/>
              </a:lnSpc>
              <a:spcBef>
                <a:spcPct val="0"/>
              </a:spcBef>
              <a:buFontTx/>
              <a:buNone/>
            </a:pPr>
            <a:r>
              <a:rPr lang="en-US" sz="2400" dirty="0" smtClean="0">
                <a:solidFill>
                  <a:srgbClr val="002060"/>
                </a:solidFill>
                <a:latin typeface="Arial" pitchFamily="34" charset="0"/>
                <a:cs typeface="Arial" pitchFamily="34" charset="0"/>
              </a:rPr>
              <a:t>and therefore have the ability to alter our </a:t>
            </a:r>
          </a:p>
          <a:p>
            <a:pPr>
              <a:lnSpc>
                <a:spcPct val="90000"/>
              </a:lnSpc>
              <a:spcBef>
                <a:spcPct val="0"/>
              </a:spcBef>
              <a:buFontTx/>
              <a:buNone/>
            </a:pPr>
            <a:r>
              <a:rPr lang="en-US" sz="2400" dirty="0" smtClean="0">
                <a:solidFill>
                  <a:srgbClr val="002060"/>
                </a:solidFill>
                <a:latin typeface="Arial" pitchFamily="34" charset="0"/>
                <a:cs typeface="Arial" pitchFamily="34" charset="0"/>
              </a:rPr>
              <a:t>opinions and perspectives whenever we </a:t>
            </a:r>
          </a:p>
          <a:p>
            <a:pPr>
              <a:lnSpc>
                <a:spcPct val="90000"/>
              </a:lnSpc>
              <a:spcBef>
                <a:spcPct val="0"/>
              </a:spcBef>
              <a:buFontTx/>
              <a:buNone/>
            </a:pPr>
            <a:r>
              <a:rPr lang="en-US" sz="2400" dirty="0" smtClean="0">
                <a:solidFill>
                  <a:srgbClr val="002060"/>
                </a:solidFill>
                <a:latin typeface="Arial" pitchFamily="34" charset="0"/>
                <a:cs typeface="Arial" pitchFamily="34" charset="0"/>
              </a:rPr>
              <a:t>choose.</a:t>
            </a:r>
          </a:p>
        </p:txBody>
      </p:sp>
      <p:sp>
        <p:nvSpPr>
          <p:cNvPr id="5" name="Rectangle 2"/>
          <p:cNvSpPr>
            <a:spLocks noGrp="1" noChangeArrowheads="1"/>
          </p:cNvSpPr>
          <p:nvPr>
            <p:ph type="title"/>
          </p:nvPr>
        </p:nvSpPr>
        <p:spPr>
          <a:xfrm>
            <a:off x="357188" y="214313"/>
            <a:ext cx="8129587" cy="1143000"/>
          </a:xfrm>
        </p:spPr>
        <p:txBody>
          <a:bodyPr>
            <a:normAutofit/>
          </a:bodyPr>
          <a:lstStyle/>
          <a:p>
            <a:r>
              <a:rPr lang="en-US" sz="4000" dirty="0" smtClean="0">
                <a:solidFill>
                  <a:srgbClr val="002060"/>
                </a:solidFill>
                <a:effectLst/>
                <a:latin typeface="Arial" pitchFamily="34" charset="0"/>
                <a:cs typeface="Arial" pitchFamily="34" charset="0"/>
              </a:rPr>
              <a:t>Changing</a:t>
            </a:r>
            <a:r>
              <a:rPr lang="en-US" sz="3600" dirty="0" smtClean="0">
                <a:solidFill>
                  <a:srgbClr val="002060"/>
                </a:solidFill>
                <a:effectLst/>
                <a:latin typeface="Arial" pitchFamily="34" charset="0"/>
                <a:cs typeface="Arial" pitchFamily="34" charset="0"/>
              </a:rPr>
              <a:t> Our Neurotransmitters</a:t>
            </a:r>
          </a:p>
        </p:txBody>
      </p:sp>
      <p:pic>
        <p:nvPicPr>
          <p:cNvPr id="6" name="Picture 2" descr="http://i.ehow.com/images/GlobalPhoto/Articles/2116696/stockxpertcomid2736531size1-main_Full.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948264" y="4262338"/>
            <a:ext cx="1556791" cy="1556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1908325772"/>
      </p:ext>
    </p:extLst>
  </p:cSld>
  <p:clrMapOvr>
    <a:masterClrMapping/>
  </p:clrMapOvr>
  <p:transition advTm="38172">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1268" name="Picture 5" descr="C:\Documents and Settings\user\Desktop\EWS Network\EWSN_logo_suite\EmployeeWellness_Logo2 800x486.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08850" y="5830888"/>
            <a:ext cx="1690688" cy="102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Text Box 1079"/>
          <p:cNvSpPr txBox="1">
            <a:spLocks noChangeArrowheads="1"/>
          </p:cNvSpPr>
          <p:nvPr/>
        </p:nvSpPr>
        <p:spPr bwMode="auto">
          <a:xfrm>
            <a:off x="0" y="6453188"/>
            <a:ext cx="219551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rgbClr val="3856B4"/>
                </a:solidFill>
                <a:latin typeface="Tahoma" pitchFamily="34" charset="0"/>
              </a:defRPr>
            </a:lvl1pPr>
            <a:lvl2pPr marL="742950" indent="-285750" eaLnBrk="0" hangingPunct="0">
              <a:defRPr sz="1600">
                <a:solidFill>
                  <a:srgbClr val="3856B4"/>
                </a:solidFill>
                <a:latin typeface="Tahoma" pitchFamily="34" charset="0"/>
              </a:defRPr>
            </a:lvl2pPr>
            <a:lvl3pPr marL="1143000" indent="-228600" eaLnBrk="0" hangingPunct="0">
              <a:defRPr sz="1600">
                <a:solidFill>
                  <a:srgbClr val="3856B4"/>
                </a:solidFill>
                <a:latin typeface="Tahoma" pitchFamily="34" charset="0"/>
              </a:defRPr>
            </a:lvl3pPr>
            <a:lvl4pPr marL="1600200" indent="-228600" eaLnBrk="0" hangingPunct="0">
              <a:defRPr sz="1600">
                <a:solidFill>
                  <a:srgbClr val="3856B4"/>
                </a:solidFill>
                <a:latin typeface="Tahoma" pitchFamily="34" charset="0"/>
              </a:defRPr>
            </a:lvl4pPr>
            <a:lvl5pPr marL="2057400" indent="-228600" eaLnBrk="0" hangingPunct="0">
              <a:defRPr sz="1600">
                <a:solidFill>
                  <a:srgbClr val="3856B4"/>
                </a:solidFill>
                <a:latin typeface="Tahoma" pitchFamily="34" charset="0"/>
              </a:defRPr>
            </a:lvl5pPr>
            <a:lvl6pPr marL="2514600" indent="-228600" eaLnBrk="0" fontAlgn="base" hangingPunct="0">
              <a:spcBef>
                <a:spcPct val="0"/>
              </a:spcBef>
              <a:spcAft>
                <a:spcPct val="0"/>
              </a:spcAft>
              <a:defRPr sz="1600">
                <a:solidFill>
                  <a:srgbClr val="3856B4"/>
                </a:solidFill>
                <a:latin typeface="Tahoma" pitchFamily="34" charset="0"/>
              </a:defRPr>
            </a:lvl6pPr>
            <a:lvl7pPr marL="2971800" indent="-228600" eaLnBrk="0" fontAlgn="base" hangingPunct="0">
              <a:spcBef>
                <a:spcPct val="0"/>
              </a:spcBef>
              <a:spcAft>
                <a:spcPct val="0"/>
              </a:spcAft>
              <a:defRPr sz="1600">
                <a:solidFill>
                  <a:srgbClr val="3856B4"/>
                </a:solidFill>
                <a:latin typeface="Tahoma" pitchFamily="34" charset="0"/>
              </a:defRPr>
            </a:lvl7pPr>
            <a:lvl8pPr marL="3429000" indent="-228600" eaLnBrk="0" fontAlgn="base" hangingPunct="0">
              <a:spcBef>
                <a:spcPct val="0"/>
              </a:spcBef>
              <a:spcAft>
                <a:spcPct val="0"/>
              </a:spcAft>
              <a:defRPr sz="1600">
                <a:solidFill>
                  <a:srgbClr val="3856B4"/>
                </a:solidFill>
                <a:latin typeface="Tahoma" pitchFamily="34" charset="0"/>
              </a:defRPr>
            </a:lvl8pPr>
            <a:lvl9pPr marL="3886200" indent="-228600" eaLnBrk="0" fontAlgn="base" hangingPunct="0">
              <a:spcBef>
                <a:spcPct val="0"/>
              </a:spcBef>
              <a:spcAft>
                <a:spcPct val="0"/>
              </a:spcAft>
              <a:defRPr sz="1600">
                <a:solidFill>
                  <a:srgbClr val="3856B4"/>
                </a:solidFill>
                <a:latin typeface="Tahoma" pitchFamily="34" charset="0"/>
              </a:defRPr>
            </a:lvl9pPr>
          </a:lstStyle>
          <a:p>
            <a:pPr algn="ctr" eaLnBrk="1" hangingPunct="1">
              <a:spcBef>
                <a:spcPct val="50000"/>
              </a:spcBef>
            </a:pPr>
            <a:r>
              <a:rPr lang="en-US" sz="1200" b="1" u="sng" dirty="0">
                <a:solidFill>
                  <a:schemeClr val="tx1"/>
                </a:solidFill>
                <a:latin typeface="Constantia" pitchFamily="18" charset="0"/>
                <a:cs typeface="Arial" charset="0"/>
              </a:rPr>
              <a:t>www.EWSNetwork.com</a:t>
            </a:r>
          </a:p>
        </p:txBody>
      </p:sp>
      <p:sp>
        <p:nvSpPr>
          <p:cNvPr id="4" name="Rectangle 3"/>
          <p:cNvSpPr txBox="1">
            <a:spLocks noChangeArrowheads="1"/>
          </p:cNvSpPr>
          <p:nvPr/>
        </p:nvSpPr>
        <p:spPr bwMode="auto">
          <a:xfrm>
            <a:off x="395536" y="1143000"/>
            <a:ext cx="8176964"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r>
              <a:rPr lang="en-CA" sz="1800" dirty="0" smtClean="0">
                <a:solidFill>
                  <a:srgbClr val="002060"/>
                </a:solidFill>
                <a:latin typeface="Arial" pitchFamily="34" charset="0"/>
                <a:cs typeface="Arial" pitchFamily="34" charset="0"/>
              </a:rPr>
              <a:t>Underneath negative thoughts lie fears, repressed feelings, and issues we haven't dealt with. These take a constant toll on our health. The roots of our fears and beliefs about ourselves are buried in our subconscious minds. </a:t>
            </a:r>
            <a:r>
              <a:rPr lang="en-US" sz="1800" dirty="0" smtClean="0">
                <a:solidFill>
                  <a:srgbClr val="002060"/>
                </a:solidFill>
                <a:latin typeface="Arial" pitchFamily="34" charset="0"/>
                <a:cs typeface="Arial" pitchFamily="34" charset="0"/>
              </a:rPr>
              <a:t>Fear is not a real thing. It is a result of our beliefs. </a:t>
            </a:r>
          </a:p>
          <a:p>
            <a:endParaRPr lang="en-US" sz="1800" dirty="0" smtClean="0">
              <a:solidFill>
                <a:srgbClr val="002060"/>
              </a:solidFill>
              <a:latin typeface="Arial" pitchFamily="34" charset="0"/>
              <a:cs typeface="Arial" pitchFamily="34" charset="0"/>
            </a:endParaRPr>
          </a:p>
          <a:p>
            <a:r>
              <a:rPr lang="en-US" sz="1800" dirty="0" smtClean="0">
                <a:solidFill>
                  <a:srgbClr val="002060"/>
                </a:solidFill>
                <a:latin typeface="Arial" pitchFamily="34" charset="0"/>
                <a:cs typeface="Arial" pitchFamily="34" charset="0"/>
              </a:rPr>
              <a:t>Fear often arises when change appears in our life, whether positive or negative.  It is important to  recognize the fear as </a:t>
            </a:r>
            <a:r>
              <a:rPr lang="en-US" sz="1800" i="1" u="sng" dirty="0" smtClean="0">
                <a:solidFill>
                  <a:srgbClr val="002060"/>
                </a:solidFill>
                <a:latin typeface="Arial" pitchFamily="34" charset="0"/>
                <a:cs typeface="Arial" pitchFamily="34" charset="0"/>
              </a:rPr>
              <a:t>just a reaction</a:t>
            </a:r>
            <a:r>
              <a:rPr lang="en-US" sz="1800" dirty="0" smtClean="0">
                <a:solidFill>
                  <a:srgbClr val="002060"/>
                </a:solidFill>
                <a:latin typeface="Arial" pitchFamily="34" charset="0"/>
                <a:cs typeface="Arial" pitchFamily="34" charset="0"/>
              </a:rPr>
              <a:t>, and then let it go. </a:t>
            </a:r>
          </a:p>
          <a:p>
            <a:endParaRPr lang="en-US" sz="1800" dirty="0" smtClean="0">
              <a:solidFill>
                <a:srgbClr val="002060"/>
              </a:solidFill>
              <a:latin typeface="Arial" pitchFamily="34" charset="0"/>
              <a:cs typeface="Arial" pitchFamily="34" charset="0"/>
            </a:endParaRPr>
          </a:p>
          <a:p>
            <a:r>
              <a:rPr lang="en-US" sz="1800" dirty="0" smtClean="0">
                <a:solidFill>
                  <a:srgbClr val="002060"/>
                </a:solidFill>
                <a:latin typeface="Arial" pitchFamily="34" charset="0"/>
                <a:cs typeface="Arial" pitchFamily="34" charset="0"/>
              </a:rPr>
              <a:t>We need to try and move away from the pessimism to find a more useful and inspiring point of view.</a:t>
            </a:r>
          </a:p>
          <a:p>
            <a:pPr>
              <a:buFontTx/>
              <a:buNone/>
            </a:pPr>
            <a:endParaRPr lang="en-US" sz="1800" dirty="0" smtClean="0">
              <a:solidFill>
                <a:srgbClr val="002060"/>
              </a:solidFill>
              <a:latin typeface="Arial" pitchFamily="34" charset="0"/>
              <a:cs typeface="Arial" pitchFamily="34" charset="0"/>
            </a:endParaRPr>
          </a:p>
          <a:p>
            <a:pPr algn="ctr">
              <a:buFontTx/>
              <a:buNone/>
            </a:pPr>
            <a:r>
              <a:rPr lang="en-US" sz="2400" dirty="0" smtClean="0">
                <a:solidFill>
                  <a:srgbClr val="002060"/>
                </a:solidFill>
                <a:latin typeface="Arial" pitchFamily="34" charset="0"/>
                <a:cs typeface="Arial" pitchFamily="34" charset="0"/>
              </a:rPr>
              <a:t>Ask yourself what you would do if you were not afraid and make a plan to start doing exactly that!</a:t>
            </a:r>
          </a:p>
          <a:p>
            <a:endParaRPr lang="en-US" sz="1200" dirty="0" smtClean="0">
              <a:solidFill>
                <a:srgbClr val="002060"/>
              </a:solidFill>
              <a:latin typeface="Arial" pitchFamily="34" charset="0"/>
              <a:cs typeface="Arial" pitchFamily="34" charset="0"/>
            </a:endParaRPr>
          </a:p>
          <a:p>
            <a:endParaRPr lang="en-US" sz="1200" dirty="0" smtClean="0">
              <a:solidFill>
                <a:srgbClr val="002060"/>
              </a:solidFill>
              <a:latin typeface="Arial" pitchFamily="34" charset="0"/>
              <a:cs typeface="Arial" pitchFamily="34" charset="0"/>
            </a:endParaRPr>
          </a:p>
        </p:txBody>
      </p:sp>
      <p:sp>
        <p:nvSpPr>
          <p:cNvPr id="5" name="Rectangle 2"/>
          <p:cNvSpPr>
            <a:spLocks noGrp="1" noChangeArrowheads="1"/>
          </p:cNvSpPr>
          <p:nvPr>
            <p:ph type="title"/>
          </p:nvPr>
        </p:nvSpPr>
        <p:spPr>
          <a:xfrm>
            <a:off x="467544" y="285750"/>
            <a:ext cx="7947794" cy="1000125"/>
          </a:xfrm>
        </p:spPr>
        <p:txBody>
          <a:bodyPr>
            <a:normAutofit fontScale="90000"/>
          </a:bodyPr>
          <a:lstStyle/>
          <a:p>
            <a:r>
              <a:rPr lang="en-US" dirty="0" smtClean="0">
                <a:solidFill>
                  <a:srgbClr val="002060"/>
                </a:solidFill>
                <a:effectLst/>
                <a:latin typeface="Arial" pitchFamily="34" charset="0"/>
                <a:cs typeface="Arial" pitchFamily="34" charset="0"/>
              </a:rPr>
              <a:t/>
            </a:r>
            <a:br>
              <a:rPr lang="en-US" dirty="0" smtClean="0">
                <a:solidFill>
                  <a:srgbClr val="002060"/>
                </a:solidFill>
                <a:effectLst/>
                <a:latin typeface="Arial" pitchFamily="34" charset="0"/>
                <a:cs typeface="Arial" pitchFamily="34" charset="0"/>
              </a:rPr>
            </a:br>
            <a:r>
              <a:rPr lang="en-US" dirty="0" smtClean="0">
                <a:solidFill>
                  <a:srgbClr val="002060"/>
                </a:solidFill>
                <a:effectLst/>
                <a:latin typeface="Arial" pitchFamily="34" charset="0"/>
                <a:cs typeface="Arial" pitchFamily="34" charset="0"/>
              </a:rPr>
              <a:t>FEAR  </a:t>
            </a:r>
            <a:br>
              <a:rPr lang="en-US" dirty="0" smtClean="0">
                <a:solidFill>
                  <a:srgbClr val="002060"/>
                </a:solidFill>
                <a:effectLst/>
                <a:latin typeface="Arial" pitchFamily="34" charset="0"/>
                <a:cs typeface="Arial" pitchFamily="34" charset="0"/>
              </a:rPr>
            </a:br>
            <a:endParaRPr lang="en-US" dirty="0" smtClean="0">
              <a:solidFill>
                <a:srgbClr val="002060"/>
              </a:solidFill>
              <a:effectLst/>
              <a:latin typeface="Arial" pitchFamily="34" charset="0"/>
              <a:cs typeface="Arial" pitchFamily="34" charset="0"/>
            </a:endParaRPr>
          </a:p>
        </p:txBody>
      </p:sp>
    </p:spTree>
    <p:custDataLst>
      <p:tags r:id="rId1"/>
    </p:custDataLst>
    <p:extLst>
      <p:ext uri="{BB962C8B-B14F-4D97-AF65-F5344CB8AC3E}">
        <p14:creationId xmlns:p14="http://schemas.microsoft.com/office/powerpoint/2010/main" val="1908325772"/>
      </p:ext>
    </p:extLst>
  </p:cSld>
  <p:clrMapOvr>
    <a:masterClrMapping/>
  </p:clrMapOvr>
  <p:transition advTm="38172">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1268" name="Picture 5" descr="C:\Documents and Settings\user\Desktop\EWS Network\EWSN_logo_suite\EmployeeWellness_Logo2 800x486.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08850" y="5830888"/>
            <a:ext cx="1690688" cy="102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Text Box 1079"/>
          <p:cNvSpPr txBox="1">
            <a:spLocks noChangeArrowheads="1"/>
          </p:cNvSpPr>
          <p:nvPr/>
        </p:nvSpPr>
        <p:spPr bwMode="auto">
          <a:xfrm>
            <a:off x="0" y="6453188"/>
            <a:ext cx="219551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rgbClr val="3856B4"/>
                </a:solidFill>
                <a:latin typeface="Tahoma" pitchFamily="34" charset="0"/>
              </a:defRPr>
            </a:lvl1pPr>
            <a:lvl2pPr marL="742950" indent="-285750" eaLnBrk="0" hangingPunct="0">
              <a:defRPr sz="1600">
                <a:solidFill>
                  <a:srgbClr val="3856B4"/>
                </a:solidFill>
                <a:latin typeface="Tahoma" pitchFamily="34" charset="0"/>
              </a:defRPr>
            </a:lvl2pPr>
            <a:lvl3pPr marL="1143000" indent="-228600" eaLnBrk="0" hangingPunct="0">
              <a:defRPr sz="1600">
                <a:solidFill>
                  <a:srgbClr val="3856B4"/>
                </a:solidFill>
                <a:latin typeface="Tahoma" pitchFamily="34" charset="0"/>
              </a:defRPr>
            </a:lvl3pPr>
            <a:lvl4pPr marL="1600200" indent="-228600" eaLnBrk="0" hangingPunct="0">
              <a:defRPr sz="1600">
                <a:solidFill>
                  <a:srgbClr val="3856B4"/>
                </a:solidFill>
                <a:latin typeface="Tahoma" pitchFamily="34" charset="0"/>
              </a:defRPr>
            </a:lvl4pPr>
            <a:lvl5pPr marL="2057400" indent="-228600" eaLnBrk="0" hangingPunct="0">
              <a:defRPr sz="1600">
                <a:solidFill>
                  <a:srgbClr val="3856B4"/>
                </a:solidFill>
                <a:latin typeface="Tahoma" pitchFamily="34" charset="0"/>
              </a:defRPr>
            </a:lvl5pPr>
            <a:lvl6pPr marL="2514600" indent="-228600" eaLnBrk="0" fontAlgn="base" hangingPunct="0">
              <a:spcBef>
                <a:spcPct val="0"/>
              </a:spcBef>
              <a:spcAft>
                <a:spcPct val="0"/>
              </a:spcAft>
              <a:defRPr sz="1600">
                <a:solidFill>
                  <a:srgbClr val="3856B4"/>
                </a:solidFill>
                <a:latin typeface="Tahoma" pitchFamily="34" charset="0"/>
              </a:defRPr>
            </a:lvl6pPr>
            <a:lvl7pPr marL="2971800" indent="-228600" eaLnBrk="0" fontAlgn="base" hangingPunct="0">
              <a:spcBef>
                <a:spcPct val="0"/>
              </a:spcBef>
              <a:spcAft>
                <a:spcPct val="0"/>
              </a:spcAft>
              <a:defRPr sz="1600">
                <a:solidFill>
                  <a:srgbClr val="3856B4"/>
                </a:solidFill>
                <a:latin typeface="Tahoma" pitchFamily="34" charset="0"/>
              </a:defRPr>
            </a:lvl7pPr>
            <a:lvl8pPr marL="3429000" indent="-228600" eaLnBrk="0" fontAlgn="base" hangingPunct="0">
              <a:spcBef>
                <a:spcPct val="0"/>
              </a:spcBef>
              <a:spcAft>
                <a:spcPct val="0"/>
              </a:spcAft>
              <a:defRPr sz="1600">
                <a:solidFill>
                  <a:srgbClr val="3856B4"/>
                </a:solidFill>
                <a:latin typeface="Tahoma" pitchFamily="34" charset="0"/>
              </a:defRPr>
            </a:lvl8pPr>
            <a:lvl9pPr marL="3886200" indent="-228600" eaLnBrk="0" fontAlgn="base" hangingPunct="0">
              <a:spcBef>
                <a:spcPct val="0"/>
              </a:spcBef>
              <a:spcAft>
                <a:spcPct val="0"/>
              </a:spcAft>
              <a:defRPr sz="1600">
                <a:solidFill>
                  <a:srgbClr val="3856B4"/>
                </a:solidFill>
                <a:latin typeface="Tahoma" pitchFamily="34" charset="0"/>
              </a:defRPr>
            </a:lvl9pPr>
          </a:lstStyle>
          <a:p>
            <a:pPr algn="ctr" eaLnBrk="1" hangingPunct="1">
              <a:spcBef>
                <a:spcPct val="50000"/>
              </a:spcBef>
            </a:pPr>
            <a:r>
              <a:rPr lang="en-US" sz="1200" b="1" u="sng" dirty="0">
                <a:solidFill>
                  <a:schemeClr val="tx1"/>
                </a:solidFill>
                <a:latin typeface="Constantia" pitchFamily="18" charset="0"/>
                <a:cs typeface="Arial" charset="0"/>
              </a:rPr>
              <a:t>www.EWSNetwork.com</a:t>
            </a:r>
          </a:p>
        </p:txBody>
      </p:sp>
      <p:sp>
        <p:nvSpPr>
          <p:cNvPr id="4" name="Rectangle 3"/>
          <p:cNvSpPr txBox="1">
            <a:spLocks noChangeArrowheads="1"/>
          </p:cNvSpPr>
          <p:nvPr/>
        </p:nvSpPr>
        <p:spPr bwMode="auto">
          <a:xfrm>
            <a:off x="428625" y="1214438"/>
            <a:ext cx="8229600" cy="4786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lnSpcReduction="10000"/>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buFontTx/>
              <a:buNone/>
            </a:pPr>
            <a:r>
              <a:rPr lang="en-US" sz="1200" dirty="0" smtClean="0">
                <a:solidFill>
                  <a:srgbClr val="002060"/>
                </a:solidFill>
                <a:latin typeface="Arial" pitchFamily="34" charset="0"/>
                <a:cs typeface="Arial" pitchFamily="34" charset="0"/>
              </a:rPr>
              <a:t>•</a:t>
            </a:r>
            <a:r>
              <a:rPr lang="en-US" sz="1600" dirty="0" smtClean="0">
                <a:solidFill>
                  <a:srgbClr val="002060"/>
                </a:solidFill>
                <a:latin typeface="Arial" pitchFamily="34" charset="0"/>
                <a:cs typeface="Arial" pitchFamily="34" charset="0"/>
              </a:rPr>
              <a:t>	</a:t>
            </a:r>
            <a:r>
              <a:rPr lang="en-US" sz="1800" dirty="0" smtClean="0">
                <a:solidFill>
                  <a:srgbClr val="002060"/>
                </a:solidFill>
                <a:latin typeface="Arial" pitchFamily="34" charset="0"/>
                <a:cs typeface="Arial" pitchFamily="34" charset="0"/>
              </a:rPr>
              <a:t>The past has no power to stop you from thinking positive and being happy now.  Only your grievance, the baggage of your thoughts and emotions about the past, can do that.  </a:t>
            </a:r>
          </a:p>
          <a:p>
            <a:pPr>
              <a:buFontTx/>
              <a:buNone/>
            </a:pPr>
            <a:endParaRPr lang="en-US" sz="1800" dirty="0" smtClean="0">
              <a:solidFill>
                <a:srgbClr val="002060"/>
              </a:solidFill>
              <a:latin typeface="Arial" pitchFamily="34" charset="0"/>
              <a:cs typeface="Arial" pitchFamily="34" charset="0"/>
            </a:endParaRPr>
          </a:p>
          <a:p>
            <a:pPr>
              <a:buFontTx/>
              <a:buNone/>
            </a:pPr>
            <a:r>
              <a:rPr lang="en-US" sz="1800" dirty="0" smtClean="0">
                <a:solidFill>
                  <a:srgbClr val="002060"/>
                </a:solidFill>
                <a:latin typeface="Arial" pitchFamily="34" charset="0"/>
                <a:cs typeface="Arial" pitchFamily="34" charset="0"/>
              </a:rPr>
              <a:t>•	A grievance is a strong negative emotion connected to an event in the past that is being kept alive by compulsive thinking, by re-telling the story in your head or out loud of what someone did to you or said about you.</a:t>
            </a:r>
          </a:p>
          <a:p>
            <a:pPr>
              <a:buFontTx/>
              <a:buNone/>
            </a:pPr>
            <a:endParaRPr lang="en-US" sz="1800" dirty="0" smtClean="0">
              <a:solidFill>
                <a:srgbClr val="002060"/>
              </a:solidFill>
              <a:latin typeface="Arial" pitchFamily="34" charset="0"/>
              <a:cs typeface="Arial" pitchFamily="34" charset="0"/>
            </a:endParaRPr>
          </a:p>
          <a:p>
            <a:pPr>
              <a:buFontTx/>
              <a:buNone/>
            </a:pPr>
            <a:r>
              <a:rPr lang="en-US" sz="1800" dirty="0" smtClean="0">
                <a:solidFill>
                  <a:srgbClr val="002060"/>
                </a:solidFill>
                <a:latin typeface="Arial" pitchFamily="34" charset="0"/>
                <a:cs typeface="Arial" pitchFamily="34" charset="0"/>
              </a:rPr>
              <a:t>•	</a:t>
            </a:r>
            <a:r>
              <a:rPr lang="en-US" sz="1800" dirty="0" err="1" smtClean="0">
                <a:solidFill>
                  <a:srgbClr val="002060"/>
                </a:solidFill>
                <a:latin typeface="Arial" pitchFamily="34" charset="0"/>
                <a:cs typeface="Arial" pitchFamily="34" charset="0"/>
              </a:rPr>
              <a:t>Fo</a:t>
            </a:r>
            <a:r>
              <a:rPr lang="en-CA" sz="1800" dirty="0" err="1" smtClean="0">
                <a:solidFill>
                  <a:srgbClr val="002060"/>
                </a:solidFill>
                <a:latin typeface="Arial" pitchFamily="34" charset="0"/>
                <a:cs typeface="Arial" pitchFamily="34" charset="0"/>
              </a:rPr>
              <a:t>rgiveness</a:t>
            </a:r>
            <a:r>
              <a:rPr lang="en-CA" sz="1800" dirty="0" smtClean="0">
                <a:solidFill>
                  <a:srgbClr val="002060"/>
                </a:solidFill>
                <a:latin typeface="Arial" pitchFamily="34" charset="0"/>
                <a:cs typeface="Arial" pitchFamily="34" charset="0"/>
              </a:rPr>
              <a:t> means letting go.  We must forgive </a:t>
            </a:r>
            <a:r>
              <a:rPr lang="en-CA" sz="1800" dirty="0" err="1" smtClean="0">
                <a:solidFill>
                  <a:srgbClr val="002060"/>
                </a:solidFill>
                <a:latin typeface="Arial" pitchFamily="34" charset="0"/>
                <a:cs typeface="Arial" pitchFamily="34" charset="0"/>
              </a:rPr>
              <a:t>ourself</a:t>
            </a:r>
            <a:r>
              <a:rPr lang="en-CA" sz="1800" dirty="0" smtClean="0">
                <a:solidFill>
                  <a:srgbClr val="002060"/>
                </a:solidFill>
                <a:latin typeface="Arial" pitchFamily="34" charset="0"/>
                <a:cs typeface="Arial" pitchFamily="34" charset="0"/>
              </a:rPr>
              <a:t> (let go) for any harm we may have caused our self; forgive all others for any harm they may have caused us; and allow others to forgive us for any harm we may have caused them. Learning to change unhelpful patterns is tough work, but well worth the effort. </a:t>
            </a:r>
          </a:p>
          <a:p>
            <a:pPr>
              <a:buFontTx/>
              <a:buNone/>
            </a:pPr>
            <a:endParaRPr lang="en-CA" sz="1800" dirty="0" smtClean="0">
              <a:solidFill>
                <a:srgbClr val="002060"/>
              </a:solidFill>
              <a:latin typeface="Arial" pitchFamily="34" charset="0"/>
              <a:cs typeface="Arial" pitchFamily="34" charset="0"/>
            </a:endParaRPr>
          </a:p>
          <a:p>
            <a:pPr algn="ctr">
              <a:buFontTx/>
              <a:buNone/>
            </a:pPr>
            <a:r>
              <a:rPr lang="en-US" sz="1800" dirty="0" smtClean="0">
                <a:solidFill>
                  <a:srgbClr val="002060"/>
                </a:solidFill>
                <a:latin typeface="Arial" pitchFamily="34" charset="0"/>
                <a:cs typeface="Arial" pitchFamily="34" charset="0"/>
              </a:rPr>
              <a:t>A grievance will contaminate not only your mind but many other areas of your life.  </a:t>
            </a:r>
            <a:r>
              <a:rPr lang="en-US" sz="3200" b="1" u="sng" dirty="0" smtClean="0">
                <a:solidFill>
                  <a:srgbClr val="002060"/>
                </a:solidFill>
                <a:latin typeface="Arial" pitchFamily="34" charset="0"/>
                <a:cs typeface="Arial" pitchFamily="34" charset="0"/>
              </a:rPr>
              <a:t>Let it go!</a:t>
            </a:r>
          </a:p>
          <a:p>
            <a:pPr>
              <a:buFontTx/>
              <a:buNone/>
            </a:pPr>
            <a:endParaRPr lang="en-US" sz="1600" dirty="0" smtClean="0">
              <a:solidFill>
                <a:srgbClr val="002060"/>
              </a:solidFill>
              <a:latin typeface="Arial" pitchFamily="34" charset="0"/>
              <a:cs typeface="Arial" pitchFamily="34" charset="0"/>
            </a:endParaRPr>
          </a:p>
          <a:p>
            <a:pPr>
              <a:buFontTx/>
              <a:buNone/>
            </a:pPr>
            <a:endParaRPr lang="en-US" sz="1200" dirty="0" smtClean="0">
              <a:solidFill>
                <a:srgbClr val="002060"/>
              </a:solidFill>
              <a:latin typeface="Arial" pitchFamily="34" charset="0"/>
              <a:cs typeface="Arial" pitchFamily="34" charset="0"/>
            </a:endParaRPr>
          </a:p>
          <a:p>
            <a:pPr>
              <a:buFontTx/>
              <a:buNone/>
            </a:pPr>
            <a:endParaRPr lang="en-US" sz="1800" dirty="0" smtClean="0">
              <a:solidFill>
                <a:srgbClr val="002060"/>
              </a:solidFill>
              <a:latin typeface="Arial" pitchFamily="34" charset="0"/>
              <a:cs typeface="Arial" pitchFamily="34" charset="0"/>
            </a:endParaRPr>
          </a:p>
          <a:p>
            <a:pPr>
              <a:buFontTx/>
              <a:buNone/>
            </a:pPr>
            <a:endParaRPr lang="en-US" sz="1800" dirty="0" smtClean="0">
              <a:solidFill>
                <a:srgbClr val="002060"/>
              </a:solidFill>
              <a:latin typeface="Arial" pitchFamily="34" charset="0"/>
              <a:cs typeface="Arial" pitchFamily="34" charset="0"/>
            </a:endParaRPr>
          </a:p>
        </p:txBody>
      </p:sp>
      <p:sp>
        <p:nvSpPr>
          <p:cNvPr id="5" name="Rectangle 2"/>
          <p:cNvSpPr>
            <a:spLocks noGrp="1" noChangeArrowheads="1"/>
          </p:cNvSpPr>
          <p:nvPr>
            <p:ph type="title"/>
          </p:nvPr>
        </p:nvSpPr>
        <p:spPr>
          <a:xfrm>
            <a:off x="539552" y="214313"/>
            <a:ext cx="7947223" cy="1143000"/>
          </a:xfrm>
        </p:spPr>
        <p:txBody>
          <a:bodyPr/>
          <a:lstStyle/>
          <a:p>
            <a:r>
              <a:rPr lang="en-US" dirty="0" smtClean="0">
                <a:solidFill>
                  <a:srgbClr val="002060"/>
                </a:solidFill>
                <a:effectLst/>
                <a:latin typeface="Arial" pitchFamily="34" charset="0"/>
                <a:cs typeface="Arial" pitchFamily="34" charset="0"/>
              </a:rPr>
              <a:t>Letting go of the Past</a:t>
            </a:r>
          </a:p>
        </p:txBody>
      </p:sp>
    </p:spTree>
    <p:custDataLst>
      <p:tags r:id="rId1"/>
    </p:custDataLst>
    <p:extLst>
      <p:ext uri="{BB962C8B-B14F-4D97-AF65-F5344CB8AC3E}">
        <p14:creationId xmlns:p14="http://schemas.microsoft.com/office/powerpoint/2010/main" val="1908325772"/>
      </p:ext>
    </p:extLst>
  </p:cSld>
  <p:clrMapOvr>
    <a:masterClrMapping/>
  </p:clrMapOvr>
  <p:transition advTm="38172">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1268" name="Picture 5" descr="C:\Documents and Settings\user\Desktop\EWS Network\EWSN_logo_suite\EmployeeWellness_Logo2 800x486.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08850" y="5830888"/>
            <a:ext cx="1690688" cy="102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Text Box 1079"/>
          <p:cNvSpPr txBox="1">
            <a:spLocks noChangeArrowheads="1"/>
          </p:cNvSpPr>
          <p:nvPr/>
        </p:nvSpPr>
        <p:spPr bwMode="auto">
          <a:xfrm>
            <a:off x="0" y="6453188"/>
            <a:ext cx="219551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rgbClr val="3856B4"/>
                </a:solidFill>
                <a:latin typeface="Tahoma" pitchFamily="34" charset="0"/>
              </a:defRPr>
            </a:lvl1pPr>
            <a:lvl2pPr marL="742950" indent="-285750" eaLnBrk="0" hangingPunct="0">
              <a:defRPr sz="1600">
                <a:solidFill>
                  <a:srgbClr val="3856B4"/>
                </a:solidFill>
                <a:latin typeface="Tahoma" pitchFamily="34" charset="0"/>
              </a:defRPr>
            </a:lvl2pPr>
            <a:lvl3pPr marL="1143000" indent="-228600" eaLnBrk="0" hangingPunct="0">
              <a:defRPr sz="1600">
                <a:solidFill>
                  <a:srgbClr val="3856B4"/>
                </a:solidFill>
                <a:latin typeface="Tahoma" pitchFamily="34" charset="0"/>
              </a:defRPr>
            </a:lvl3pPr>
            <a:lvl4pPr marL="1600200" indent="-228600" eaLnBrk="0" hangingPunct="0">
              <a:defRPr sz="1600">
                <a:solidFill>
                  <a:srgbClr val="3856B4"/>
                </a:solidFill>
                <a:latin typeface="Tahoma" pitchFamily="34" charset="0"/>
              </a:defRPr>
            </a:lvl4pPr>
            <a:lvl5pPr marL="2057400" indent="-228600" eaLnBrk="0" hangingPunct="0">
              <a:defRPr sz="1600">
                <a:solidFill>
                  <a:srgbClr val="3856B4"/>
                </a:solidFill>
                <a:latin typeface="Tahoma" pitchFamily="34" charset="0"/>
              </a:defRPr>
            </a:lvl5pPr>
            <a:lvl6pPr marL="2514600" indent="-228600" eaLnBrk="0" fontAlgn="base" hangingPunct="0">
              <a:spcBef>
                <a:spcPct val="0"/>
              </a:spcBef>
              <a:spcAft>
                <a:spcPct val="0"/>
              </a:spcAft>
              <a:defRPr sz="1600">
                <a:solidFill>
                  <a:srgbClr val="3856B4"/>
                </a:solidFill>
                <a:latin typeface="Tahoma" pitchFamily="34" charset="0"/>
              </a:defRPr>
            </a:lvl6pPr>
            <a:lvl7pPr marL="2971800" indent="-228600" eaLnBrk="0" fontAlgn="base" hangingPunct="0">
              <a:spcBef>
                <a:spcPct val="0"/>
              </a:spcBef>
              <a:spcAft>
                <a:spcPct val="0"/>
              </a:spcAft>
              <a:defRPr sz="1600">
                <a:solidFill>
                  <a:srgbClr val="3856B4"/>
                </a:solidFill>
                <a:latin typeface="Tahoma" pitchFamily="34" charset="0"/>
              </a:defRPr>
            </a:lvl7pPr>
            <a:lvl8pPr marL="3429000" indent="-228600" eaLnBrk="0" fontAlgn="base" hangingPunct="0">
              <a:spcBef>
                <a:spcPct val="0"/>
              </a:spcBef>
              <a:spcAft>
                <a:spcPct val="0"/>
              </a:spcAft>
              <a:defRPr sz="1600">
                <a:solidFill>
                  <a:srgbClr val="3856B4"/>
                </a:solidFill>
                <a:latin typeface="Tahoma" pitchFamily="34" charset="0"/>
              </a:defRPr>
            </a:lvl8pPr>
            <a:lvl9pPr marL="3886200" indent="-228600" eaLnBrk="0" fontAlgn="base" hangingPunct="0">
              <a:spcBef>
                <a:spcPct val="0"/>
              </a:spcBef>
              <a:spcAft>
                <a:spcPct val="0"/>
              </a:spcAft>
              <a:defRPr sz="1600">
                <a:solidFill>
                  <a:srgbClr val="3856B4"/>
                </a:solidFill>
                <a:latin typeface="Tahoma" pitchFamily="34" charset="0"/>
              </a:defRPr>
            </a:lvl9pPr>
          </a:lstStyle>
          <a:p>
            <a:pPr algn="ctr" eaLnBrk="1" hangingPunct="1">
              <a:spcBef>
                <a:spcPct val="50000"/>
              </a:spcBef>
            </a:pPr>
            <a:r>
              <a:rPr lang="en-US" sz="1200" b="1" u="sng" dirty="0">
                <a:solidFill>
                  <a:schemeClr val="tx1"/>
                </a:solidFill>
                <a:latin typeface="Constantia" pitchFamily="18" charset="0"/>
                <a:cs typeface="Arial" charset="0"/>
              </a:rPr>
              <a:t>www.EWSNetwork.com</a:t>
            </a:r>
          </a:p>
        </p:txBody>
      </p:sp>
      <p:sp>
        <p:nvSpPr>
          <p:cNvPr id="4" name="Content Placeholder 2"/>
          <p:cNvSpPr txBox="1">
            <a:spLocks/>
          </p:cNvSpPr>
          <p:nvPr/>
        </p:nvSpPr>
        <p:spPr bwMode="auto">
          <a:xfrm>
            <a:off x="539552" y="1981200"/>
            <a:ext cx="7918648" cy="3805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buFont typeface="Wingdings" pitchFamily="2" charset="2"/>
              <a:buChar char="ü"/>
            </a:pPr>
            <a:r>
              <a:rPr lang="en-US" sz="2400" dirty="0" smtClean="0">
                <a:solidFill>
                  <a:srgbClr val="002060"/>
                </a:solidFill>
                <a:latin typeface="Arial" pitchFamily="34" charset="0"/>
                <a:cs typeface="Arial" pitchFamily="34" charset="0"/>
              </a:rPr>
              <a:t>Write down one or two grievances you currently hold. </a:t>
            </a:r>
          </a:p>
          <a:p>
            <a:pPr>
              <a:buFont typeface="Wingdings" pitchFamily="2" charset="2"/>
              <a:buChar char="ü"/>
            </a:pPr>
            <a:endParaRPr lang="en-US" sz="2400" dirty="0" smtClean="0">
              <a:solidFill>
                <a:srgbClr val="002060"/>
              </a:solidFill>
              <a:latin typeface="Arial" pitchFamily="34" charset="0"/>
              <a:cs typeface="Arial" pitchFamily="34" charset="0"/>
            </a:endParaRPr>
          </a:p>
          <a:p>
            <a:pPr>
              <a:buFont typeface="Wingdings" pitchFamily="2" charset="2"/>
              <a:buChar char="ü"/>
            </a:pPr>
            <a:r>
              <a:rPr lang="en-US" sz="2400" dirty="0" smtClean="0">
                <a:solidFill>
                  <a:srgbClr val="002060"/>
                </a:solidFill>
                <a:latin typeface="Arial" pitchFamily="34" charset="0"/>
                <a:cs typeface="Arial" pitchFamily="34" charset="0"/>
              </a:rPr>
              <a:t>Start practicing letting go of the negative emotions  that stem from holding onto these past experiences.</a:t>
            </a:r>
          </a:p>
          <a:p>
            <a:endParaRPr lang="en-CA" dirty="0" smtClean="0">
              <a:solidFill>
                <a:srgbClr val="002060"/>
              </a:solidFill>
              <a:latin typeface="Arial" pitchFamily="34" charset="0"/>
              <a:cs typeface="Arial" pitchFamily="34" charset="0"/>
            </a:endParaRPr>
          </a:p>
        </p:txBody>
      </p:sp>
      <p:sp>
        <p:nvSpPr>
          <p:cNvPr id="5" name="Title 1"/>
          <p:cNvSpPr>
            <a:spLocks noGrp="1"/>
          </p:cNvSpPr>
          <p:nvPr>
            <p:ph type="title"/>
          </p:nvPr>
        </p:nvSpPr>
        <p:spPr>
          <a:xfrm>
            <a:off x="539552" y="571500"/>
            <a:ext cx="7804348" cy="1143000"/>
          </a:xfrm>
        </p:spPr>
        <p:txBody>
          <a:bodyPr/>
          <a:lstStyle/>
          <a:p>
            <a:r>
              <a:rPr lang="en-CA" dirty="0" smtClean="0">
                <a:solidFill>
                  <a:srgbClr val="002060"/>
                </a:solidFill>
                <a:effectLst/>
                <a:latin typeface="Arial" pitchFamily="34" charset="0"/>
                <a:cs typeface="Arial" pitchFamily="34" charset="0"/>
              </a:rPr>
              <a:t>In Class Task</a:t>
            </a:r>
          </a:p>
        </p:txBody>
      </p:sp>
    </p:spTree>
    <p:custDataLst>
      <p:tags r:id="rId1"/>
    </p:custDataLst>
    <p:extLst>
      <p:ext uri="{BB962C8B-B14F-4D97-AF65-F5344CB8AC3E}">
        <p14:creationId xmlns:p14="http://schemas.microsoft.com/office/powerpoint/2010/main" val="1908325772"/>
      </p:ext>
    </p:extLst>
  </p:cSld>
  <p:clrMapOvr>
    <a:masterClrMapping/>
  </p:clrMapOvr>
  <p:transition advTm="38172">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1268" name="Picture 5" descr="C:\Documents and Settings\user\Desktop\EWS Network\EWSN_logo_suite\EmployeeWellness_Logo2 800x486.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08850" y="5830888"/>
            <a:ext cx="1690688" cy="102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Text Box 1079"/>
          <p:cNvSpPr txBox="1">
            <a:spLocks noChangeArrowheads="1"/>
          </p:cNvSpPr>
          <p:nvPr/>
        </p:nvSpPr>
        <p:spPr bwMode="auto">
          <a:xfrm>
            <a:off x="0" y="6453188"/>
            <a:ext cx="219551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rgbClr val="3856B4"/>
                </a:solidFill>
                <a:latin typeface="Tahoma" pitchFamily="34" charset="0"/>
              </a:defRPr>
            </a:lvl1pPr>
            <a:lvl2pPr marL="742950" indent="-285750" eaLnBrk="0" hangingPunct="0">
              <a:defRPr sz="1600">
                <a:solidFill>
                  <a:srgbClr val="3856B4"/>
                </a:solidFill>
                <a:latin typeface="Tahoma" pitchFamily="34" charset="0"/>
              </a:defRPr>
            </a:lvl2pPr>
            <a:lvl3pPr marL="1143000" indent="-228600" eaLnBrk="0" hangingPunct="0">
              <a:defRPr sz="1600">
                <a:solidFill>
                  <a:srgbClr val="3856B4"/>
                </a:solidFill>
                <a:latin typeface="Tahoma" pitchFamily="34" charset="0"/>
              </a:defRPr>
            </a:lvl3pPr>
            <a:lvl4pPr marL="1600200" indent="-228600" eaLnBrk="0" hangingPunct="0">
              <a:defRPr sz="1600">
                <a:solidFill>
                  <a:srgbClr val="3856B4"/>
                </a:solidFill>
                <a:latin typeface="Tahoma" pitchFamily="34" charset="0"/>
              </a:defRPr>
            </a:lvl4pPr>
            <a:lvl5pPr marL="2057400" indent="-228600" eaLnBrk="0" hangingPunct="0">
              <a:defRPr sz="1600">
                <a:solidFill>
                  <a:srgbClr val="3856B4"/>
                </a:solidFill>
                <a:latin typeface="Tahoma" pitchFamily="34" charset="0"/>
              </a:defRPr>
            </a:lvl5pPr>
            <a:lvl6pPr marL="2514600" indent="-228600" eaLnBrk="0" fontAlgn="base" hangingPunct="0">
              <a:spcBef>
                <a:spcPct val="0"/>
              </a:spcBef>
              <a:spcAft>
                <a:spcPct val="0"/>
              </a:spcAft>
              <a:defRPr sz="1600">
                <a:solidFill>
                  <a:srgbClr val="3856B4"/>
                </a:solidFill>
                <a:latin typeface="Tahoma" pitchFamily="34" charset="0"/>
              </a:defRPr>
            </a:lvl6pPr>
            <a:lvl7pPr marL="2971800" indent="-228600" eaLnBrk="0" fontAlgn="base" hangingPunct="0">
              <a:spcBef>
                <a:spcPct val="0"/>
              </a:spcBef>
              <a:spcAft>
                <a:spcPct val="0"/>
              </a:spcAft>
              <a:defRPr sz="1600">
                <a:solidFill>
                  <a:srgbClr val="3856B4"/>
                </a:solidFill>
                <a:latin typeface="Tahoma" pitchFamily="34" charset="0"/>
              </a:defRPr>
            </a:lvl7pPr>
            <a:lvl8pPr marL="3429000" indent="-228600" eaLnBrk="0" fontAlgn="base" hangingPunct="0">
              <a:spcBef>
                <a:spcPct val="0"/>
              </a:spcBef>
              <a:spcAft>
                <a:spcPct val="0"/>
              </a:spcAft>
              <a:defRPr sz="1600">
                <a:solidFill>
                  <a:srgbClr val="3856B4"/>
                </a:solidFill>
                <a:latin typeface="Tahoma" pitchFamily="34" charset="0"/>
              </a:defRPr>
            </a:lvl8pPr>
            <a:lvl9pPr marL="3886200" indent="-228600" eaLnBrk="0" fontAlgn="base" hangingPunct="0">
              <a:spcBef>
                <a:spcPct val="0"/>
              </a:spcBef>
              <a:spcAft>
                <a:spcPct val="0"/>
              </a:spcAft>
              <a:defRPr sz="1600">
                <a:solidFill>
                  <a:srgbClr val="3856B4"/>
                </a:solidFill>
                <a:latin typeface="Tahoma" pitchFamily="34" charset="0"/>
              </a:defRPr>
            </a:lvl9pPr>
          </a:lstStyle>
          <a:p>
            <a:pPr algn="ctr" eaLnBrk="1" hangingPunct="1">
              <a:spcBef>
                <a:spcPct val="50000"/>
              </a:spcBef>
            </a:pPr>
            <a:r>
              <a:rPr lang="en-US" sz="1200" b="1" u="sng" dirty="0">
                <a:solidFill>
                  <a:schemeClr val="tx1"/>
                </a:solidFill>
                <a:latin typeface="Constantia" pitchFamily="18" charset="0"/>
                <a:cs typeface="Arial" charset="0"/>
              </a:rPr>
              <a:t>www.EWSNetwork.com</a:t>
            </a:r>
          </a:p>
        </p:txBody>
      </p:sp>
      <p:sp>
        <p:nvSpPr>
          <p:cNvPr id="4" name="Rectangle 3"/>
          <p:cNvSpPr txBox="1">
            <a:spLocks noChangeArrowheads="1"/>
          </p:cNvSpPr>
          <p:nvPr/>
        </p:nvSpPr>
        <p:spPr bwMode="auto">
          <a:xfrm>
            <a:off x="395536" y="1295400"/>
            <a:ext cx="8291264" cy="470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lnSpc>
                <a:spcPct val="80000"/>
              </a:lnSpc>
            </a:pPr>
            <a:r>
              <a:rPr lang="en-US" sz="1800" dirty="0" smtClean="0">
                <a:solidFill>
                  <a:srgbClr val="002060"/>
                </a:solidFill>
                <a:latin typeface="Arial" pitchFamily="34" charset="0"/>
                <a:cs typeface="Arial" pitchFamily="34" charset="0"/>
              </a:rPr>
              <a:t>Positive people have an unending sense of </a:t>
            </a:r>
            <a:r>
              <a:rPr lang="en-US" sz="1800" u="sng" dirty="0" smtClean="0">
                <a:solidFill>
                  <a:srgbClr val="002060"/>
                </a:solidFill>
                <a:latin typeface="Arial" pitchFamily="34" charset="0"/>
                <a:cs typeface="Arial" pitchFamily="34" charset="0"/>
              </a:rPr>
              <a:t>gratitude</a:t>
            </a:r>
            <a:r>
              <a:rPr lang="en-US" sz="1800" dirty="0" smtClean="0">
                <a:solidFill>
                  <a:srgbClr val="002060"/>
                </a:solidFill>
                <a:latin typeface="Arial" pitchFamily="34" charset="0"/>
                <a:cs typeface="Arial" pitchFamily="34" charset="0"/>
              </a:rPr>
              <a:t>.  </a:t>
            </a:r>
          </a:p>
          <a:p>
            <a:pPr>
              <a:lnSpc>
                <a:spcPct val="80000"/>
              </a:lnSpc>
            </a:pPr>
            <a:endParaRPr lang="en-US" sz="1800" dirty="0" smtClean="0">
              <a:solidFill>
                <a:srgbClr val="002060"/>
              </a:solidFill>
              <a:latin typeface="Arial" pitchFamily="34" charset="0"/>
              <a:cs typeface="Arial" pitchFamily="34" charset="0"/>
            </a:endParaRPr>
          </a:p>
          <a:p>
            <a:pPr algn="ctr">
              <a:lnSpc>
                <a:spcPct val="80000"/>
              </a:lnSpc>
              <a:buFontTx/>
              <a:buNone/>
            </a:pPr>
            <a:r>
              <a:rPr lang="en-US" sz="2000" b="1" i="1" dirty="0" smtClean="0">
                <a:solidFill>
                  <a:srgbClr val="002060"/>
                </a:solidFill>
                <a:latin typeface="Arial" pitchFamily="34" charset="0"/>
                <a:cs typeface="Arial" pitchFamily="34" charset="0"/>
              </a:rPr>
              <a:t>“When we are happy, we are truly grateful.  The reverse also holds true.  When we are grateful, we are truly happy.”</a:t>
            </a:r>
          </a:p>
          <a:p>
            <a:pPr>
              <a:lnSpc>
                <a:spcPct val="80000"/>
              </a:lnSpc>
            </a:pPr>
            <a:endParaRPr lang="en-US" sz="2000" dirty="0" smtClean="0">
              <a:solidFill>
                <a:srgbClr val="002060"/>
              </a:solidFill>
              <a:latin typeface="Arial" pitchFamily="34" charset="0"/>
              <a:cs typeface="Arial" pitchFamily="34" charset="0"/>
            </a:endParaRPr>
          </a:p>
          <a:p>
            <a:pPr>
              <a:lnSpc>
                <a:spcPct val="80000"/>
              </a:lnSpc>
            </a:pPr>
            <a:r>
              <a:rPr lang="en-US" sz="1800" dirty="0" smtClean="0">
                <a:solidFill>
                  <a:srgbClr val="002060"/>
                </a:solidFill>
                <a:latin typeface="Arial" pitchFamily="34" charset="0"/>
                <a:cs typeface="Arial" pitchFamily="34" charset="0"/>
              </a:rPr>
              <a:t>In spite of all the catastrophes that might occur we have the ability to cut through all of the misery by simply turning our attention to being grateful for something.  </a:t>
            </a:r>
          </a:p>
          <a:p>
            <a:pPr marL="109537" indent="0">
              <a:lnSpc>
                <a:spcPct val="80000"/>
              </a:lnSpc>
              <a:buNone/>
            </a:pPr>
            <a:endParaRPr lang="en-US" sz="1800" i="1" dirty="0" smtClean="0">
              <a:solidFill>
                <a:srgbClr val="002060"/>
              </a:solidFill>
              <a:latin typeface="Arial" pitchFamily="34" charset="0"/>
              <a:cs typeface="Arial" pitchFamily="34" charset="0"/>
            </a:endParaRPr>
          </a:p>
          <a:p>
            <a:pPr>
              <a:lnSpc>
                <a:spcPct val="80000"/>
              </a:lnSpc>
            </a:pPr>
            <a:r>
              <a:rPr lang="en-US" sz="1800" dirty="0" smtClean="0">
                <a:solidFill>
                  <a:srgbClr val="002060"/>
                </a:solidFill>
                <a:latin typeface="Arial" pitchFamily="34" charset="0"/>
                <a:cs typeface="Arial" pitchFamily="34" charset="0"/>
              </a:rPr>
              <a:t>Whenever we notice that joy is absent from our lives, we seem to be complaining, blaming and making excuses for everything, we can look around and find a host of things , events and people to appreciate.</a:t>
            </a:r>
          </a:p>
          <a:p>
            <a:pPr marL="109537" indent="0">
              <a:lnSpc>
                <a:spcPct val="80000"/>
              </a:lnSpc>
              <a:buNone/>
            </a:pPr>
            <a:endParaRPr lang="en-US" sz="1800" dirty="0" smtClean="0">
              <a:solidFill>
                <a:srgbClr val="002060"/>
              </a:solidFill>
              <a:latin typeface="Arial" pitchFamily="34" charset="0"/>
              <a:cs typeface="Arial" pitchFamily="34" charset="0"/>
            </a:endParaRPr>
          </a:p>
          <a:p>
            <a:pPr>
              <a:lnSpc>
                <a:spcPct val="80000"/>
              </a:lnSpc>
            </a:pPr>
            <a:r>
              <a:rPr lang="en-US" sz="1800" dirty="0" smtClean="0">
                <a:solidFill>
                  <a:srgbClr val="002060"/>
                </a:solidFill>
                <a:latin typeface="Arial" pitchFamily="34" charset="0"/>
                <a:cs typeface="Arial" pitchFamily="34" charset="0"/>
              </a:rPr>
              <a:t>A good habit to get into is to write down at least three things that you are grateful for in your life every day.  </a:t>
            </a:r>
          </a:p>
          <a:p>
            <a:pPr>
              <a:lnSpc>
                <a:spcPct val="80000"/>
              </a:lnSpc>
              <a:buFontTx/>
              <a:buNone/>
            </a:pPr>
            <a:endParaRPr lang="en-US" sz="1800" dirty="0" smtClean="0">
              <a:solidFill>
                <a:srgbClr val="002060"/>
              </a:solidFill>
              <a:latin typeface="Arial" pitchFamily="34" charset="0"/>
              <a:cs typeface="Arial" pitchFamily="34" charset="0"/>
            </a:endParaRPr>
          </a:p>
          <a:p>
            <a:pPr>
              <a:lnSpc>
                <a:spcPct val="80000"/>
              </a:lnSpc>
            </a:pPr>
            <a:endParaRPr lang="en-US" sz="1800" dirty="0" smtClean="0">
              <a:solidFill>
                <a:srgbClr val="002060"/>
              </a:solidFill>
              <a:latin typeface="Arial" pitchFamily="34" charset="0"/>
              <a:cs typeface="Arial" pitchFamily="34" charset="0"/>
            </a:endParaRPr>
          </a:p>
        </p:txBody>
      </p:sp>
      <p:sp>
        <p:nvSpPr>
          <p:cNvPr id="5" name="Rectangle 2"/>
          <p:cNvSpPr>
            <a:spLocks noGrp="1" noChangeArrowheads="1"/>
          </p:cNvSpPr>
          <p:nvPr>
            <p:ph type="title"/>
          </p:nvPr>
        </p:nvSpPr>
        <p:spPr>
          <a:xfrm>
            <a:off x="539552" y="274638"/>
            <a:ext cx="8147248" cy="868362"/>
          </a:xfrm>
        </p:spPr>
        <p:txBody>
          <a:bodyPr/>
          <a:lstStyle/>
          <a:p>
            <a:r>
              <a:rPr lang="en-US" dirty="0" smtClean="0">
                <a:solidFill>
                  <a:srgbClr val="002060"/>
                </a:solidFill>
                <a:effectLst/>
                <a:latin typeface="Arial" pitchFamily="34" charset="0"/>
                <a:cs typeface="Arial" pitchFamily="34" charset="0"/>
              </a:rPr>
              <a:t>An Attitude of Gratitude</a:t>
            </a:r>
          </a:p>
        </p:txBody>
      </p:sp>
    </p:spTree>
    <p:custDataLst>
      <p:tags r:id="rId1"/>
    </p:custDataLst>
    <p:extLst>
      <p:ext uri="{BB962C8B-B14F-4D97-AF65-F5344CB8AC3E}">
        <p14:creationId xmlns:p14="http://schemas.microsoft.com/office/powerpoint/2010/main" val="1908325772"/>
      </p:ext>
    </p:extLst>
  </p:cSld>
  <p:clrMapOvr>
    <a:masterClrMapping/>
  </p:clrMapOvr>
  <p:transition advTm="38172">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1268" name="Picture 5" descr="C:\Documents and Settings\user\Desktop\EWS Network\EWSN_logo_suite\EmployeeWellness_Logo2 800x486.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08850" y="5830888"/>
            <a:ext cx="1690688" cy="102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Text Box 1079"/>
          <p:cNvSpPr txBox="1">
            <a:spLocks noChangeArrowheads="1"/>
          </p:cNvSpPr>
          <p:nvPr/>
        </p:nvSpPr>
        <p:spPr bwMode="auto">
          <a:xfrm>
            <a:off x="0" y="6453188"/>
            <a:ext cx="219551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rgbClr val="3856B4"/>
                </a:solidFill>
                <a:latin typeface="Tahoma" pitchFamily="34" charset="0"/>
              </a:defRPr>
            </a:lvl1pPr>
            <a:lvl2pPr marL="742950" indent="-285750" eaLnBrk="0" hangingPunct="0">
              <a:defRPr sz="1600">
                <a:solidFill>
                  <a:srgbClr val="3856B4"/>
                </a:solidFill>
                <a:latin typeface="Tahoma" pitchFamily="34" charset="0"/>
              </a:defRPr>
            </a:lvl2pPr>
            <a:lvl3pPr marL="1143000" indent="-228600" eaLnBrk="0" hangingPunct="0">
              <a:defRPr sz="1600">
                <a:solidFill>
                  <a:srgbClr val="3856B4"/>
                </a:solidFill>
                <a:latin typeface="Tahoma" pitchFamily="34" charset="0"/>
              </a:defRPr>
            </a:lvl3pPr>
            <a:lvl4pPr marL="1600200" indent="-228600" eaLnBrk="0" hangingPunct="0">
              <a:defRPr sz="1600">
                <a:solidFill>
                  <a:srgbClr val="3856B4"/>
                </a:solidFill>
                <a:latin typeface="Tahoma" pitchFamily="34" charset="0"/>
              </a:defRPr>
            </a:lvl4pPr>
            <a:lvl5pPr marL="2057400" indent="-228600" eaLnBrk="0" hangingPunct="0">
              <a:defRPr sz="1600">
                <a:solidFill>
                  <a:srgbClr val="3856B4"/>
                </a:solidFill>
                <a:latin typeface="Tahoma" pitchFamily="34" charset="0"/>
              </a:defRPr>
            </a:lvl5pPr>
            <a:lvl6pPr marL="2514600" indent="-228600" eaLnBrk="0" fontAlgn="base" hangingPunct="0">
              <a:spcBef>
                <a:spcPct val="0"/>
              </a:spcBef>
              <a:spcAft>
                <a:spcPct val="0"/>
              </a:spcAft>
              <a:defRPr sz="1600">
                <a:solidFill>
                  <a:srgbClr val="3856B4"/>
                </a:solidFill>
                <a:latin typeface="Tahoma" pitchFamily="34" charset="0"/>
              </a:defRPr>
            </a:lvl6pPr>
            <a:lvl7pPr marL="2971800" indent="-228600" eaLnBrk="0" fontAlgn="base" hangingPunct="0">
              <a:spcBef>
                <a:spcPct val="0"/>
              </a:spcBef>
              <a:spcAft>
                <a:spcPct val="0"/>
              </a:spcAft>
              <a:defRPr sz="1600">
                <a:solidFill>
                  <a:srgbClr val="3856B4"/>
                </a:solidFill>
                <a:latin typeface="Tahoma" pitchFamily="34" charset="0"/>
              </a:defRPr>
            </a:lvl7pPr>
            <a:lvl8pPr marL="3429000" indent="-228600" eaLnBrk="0" fontAlgn="base" hangingPunct="0">
              <a:spcBef>
                <a:spcPct val="0"/>
              </a:spcBef>
              <a:spcAft>
                <a:spcPct val="0"/>
              </a:spcAft>
              <a:defRPr sz="1600">
                <a:solidFill>
                  <a:srgbClr val="3856B4"/>
                </a:solidFill>
                <a:latin typeface="Tahoma" pitchFamily="34" charset="0"/>
              </a:defRPr>
            </a:lvl8pPr>
            <a:lvl9pPr marL="3886200" indent="-228600" eaLnBrk="0" fontAlgn="base" hangingPunct="0">
              <a:spcBef>
                <a:spcPct val="0"/>
              </a:spcBef>
              <a:spcAft>
                <a:spcPct val="0"/>
              </a:spcAft>
              <a:defRPr sz="1600">
                <a:solidFill>
                  <a:srgbClr val="3856B4"/>
                </a:solidFill>
                <a:latin typeface="Tahoma" pitchFamily="34" charset="0"/>
              </a:defRPr>
            </a:lvl9pPr>
          </a:lstStyle>
          <a:p>
            <a:pPr algn="ctr" eaLnBrk="1" hangingPunct="1">
              <a:spcBef>
                <a:spcPct val="50000"/>
              </a:spcBef>
            </a:pPr>
            <a:r>
              <a:rPr lang="en-US" sz="1200" b="1" u="sng" dirty="0">
                <a:solidFill>
                  <a:schemeClr val="tx1"/>
                </a:solidFill>
                <a:latin typeface="Constantia" pitchFamily="18" charset="0"/>
                <a:cs typeface="Arial" charset="0"/>
              </a:rPr>
              <a:t>www.EWSNetwork.com</a:t>
            </a:r>
          </a:p>
        </p:txBody>
      </p:sp>
      <p:sp>
        <p:nvSpPr>
          <p:cNvPr id="7" name="Rectangle 3"/>
          <p:cNvSpPr txBox="1">
            <a:spLocks noChangeArrowheads="1"/>
          </p:cNvSpPr>
          <p:nvPr/>
        </p:nvSpPr>
        <p:spPr bwMode="auto">
          <a:xfrm>
            <a:off x="395536" y="928688"/>
            <a:ext cx="8496943"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lgn="ctr">
              <a:lnSpc>
                <a:spcPct val="80000"/>
              </a:lnSpc>
              <a:buFontTx/>
              <a:buNone/>
            </a:pPr>
            <a:endParaRPr lang="en-US" sz="1800" b="1" dirty="0" smtClean="0">
              <a:solidFill>
                <a:srgbClr val="002060"/>
              </a:solidFill>
              <a:latin typeface="Arial" pitchFamily="34" charset="0"/>
              <a:cs typeface="Arial" pitchFamily="34" charset="0"/>
            </a:endParaRPr>
          </a:p>
          <a:p>
            <a:pPr>
              <a:lnSpc>
                <a:spcPct val="80000"/>
              </a:lnSpc>
              <a:buFontTx/>
              <a:buNone/>
            </a:pPr>
            <a:r>
              <a:rPr lang="en-US" sz="2800" b="1" dirty="0" smtClean="0">
                <a:solidFill>
                  <a:srgbClr val="002060"/>
                </a:solidFill>
                <a:latin typeface="Arial" pitchFamily="34" charset="0"/>
                <a:cs typeface="Arial" pitchFamily="34" charset="0"/>
              </a:rPr>
              <a:t>Key points to remember:</a:t>
            </a:r>
          </a:p>
          <a:p>
            <a:pPr>
              <a:lnSpc>
                <a:spcPct val="80000"/>
              </a:lnSpc>
              <a:buFontTx/>
              <a:buNone/>
            </a:pPr>
            <a:endParaRPr lang="en-US" sz="1800" b="1" dirty="0" smtClean="0">
              <a:solidFill>
                <a:srgbClr val="002060"/>
              </a:solidFill>
              <a:latin typeface="Arial" pitchFamily="34" charset="0"/>
              <a:cs typeface="Arial" pitchFamily="34" charset="0"/>
            </a:endParaRPr>
          </a:p>
          <a:p>
            <a:pPr>
              <a:lnSpc>
                <a:spcPct val="80000"/>
              </a:lnSpc>
            </a:pPr>
            <a:r>
              <a:rPr lang="en-US" sz="1800" dirty="0" smtClean="0">
                <a:solidFill>
                  <a:srgbClr val="002060"/>
                </a:solidFill>
                <a:latin typeface="Arial" pitchFamily="34" charset="0"/>
                <a:cs typeface="Arial" pitchFamily="34" charset="0"/>
              </a:rPr>
              <a:t>Positive thinking improves your mental, physical and spiritual health.</a:t>
            </a:r>
          </a:p>
          <a:p>
            <a:pPr>
              <a:lnSpc>
                <a:spcPct val="80000"/>
              </a:lnSpc>
            </a:pPr>
            <a:endParaRPr lang="en-US" sz="1800" dirty="0" smtClean="0">
              <a:solidFill>
                <a:srgbClr val="002060"/>
              </a:solidFill>
              <a:latin typeface="Arial" pitchFamily="34" charset="0"/>
              <a:cs typeface="Arial" pitchFamily="34" charset="0"/>
            </a:endParaRPr>
          </a:p>
          <a:p>
            <a:pPr>
              <a:lnSpc>
                <a:spcPct val="80000"/>
              </a:lnSpc>
            </a:pPr>
            <a:r>
              <a:rPr lang="en-US" sz="1800" dirty="0" smtClean="0">
                <a:solidFill>
                  <a:srgbClr val="002060"/>
                </a:solidFill>
                <a:latin typeface="Arial" pitchFamily="34" charset="0"/>
                <a:cs typeface="Arial" pitchFamily="34" charset="0"/>
              </a:rPr>
              <a:t>The law of attraction – positive attracts positive and negative attracts negative.</a:t>
            </a:r>
          </a:p>
          <a:p>
            <a:pPr>
              <a:lnSpc>
                <a:spcPct val="80000"/>
              </a:lnSpc>
            </a:pPr>
            <a:endParaRPr lang="en-US" sz="1800" dirty="0" smtClean="0">
              <a:solidFill>
                <a:srgbClr val="002060"/>
              </a:solidFill>
              <a:latin typeface="Arial" pitchFamily="34" charset="0"/>
              <a:cs typeface="Arial" pitchFamily="34" charset="0"/>
            </a:endParaRPr>
          </a:p>
          <a:p>
            <a:pPr>
              <a:lnSpc>
                <a:spcPct val="80000"/>
              </a:lnSpc>
            </a:pPr>
            <a:r>
              <a:rPr lang="en-US" sz="1800" dirty="0" smtClean="0">
                <a:solidFill>
                  <a:srgbClr val="002060"/>
                </a:solidFill>
                <a:latin typeface="Arial" pitchFamily="34" charset="0"/>
                <a:cs typeface="Arial" pitchFamily="34" charset="0"/>
              </a:rPr>
              <a:t>Focus on enlarging your Circle of Influence and your Circle of Concern will be reduced.</a:t>
            </a:r>
          </a:p>
          <a:p>
            <a:pPr>
              <a:lnSpc>
                <a:spcPct val="80000"/>
              </a:lnSpc>
            </a:pPr>
            <a:endParaRPr lang="en-US" sz="1800" dirty="0" smtClean="0">
              <a:solidFill>
                <a:srgbClr val="002060"/>
              </a:solidFill>
              <a:latin typeface="Arial" pitchFamily="34" charset="0"/>
              <a:cs typeface="Arial" pitchFamily="34" charset="0"/>
            </a:endParaRPr>
          </a:p>
          <a:p>
            <a:pPr>
              <a:lnSpc>
                <a:spcPct val="80000"/>
              </a:lnSpc>
            </a:pPr>
            <a:r>
              <a:rPr lang="en-US" sz="1800" dirty="0" smtClean="0">
                <a:solidFill>
                  <a:srgbClr val="002060"/>
                </a:solidFill>
                <a:latin typeface="Arial" pitchFamily="34" charset="0"/>
                <a:cs typeface="Arial" pitchFamily="34" charset="0"/>
              </a:rPr>
              <a:t>Positive thoughts, affirmations, habits and actions equal positive results.</a:t>
            </a:r>
          </a:p>
          <a:p>
            <a:pPr>
              <a:lnSpc>
                <a:spcPct val="80000"/>
              </a:lnSpc>
              <a:buFont typeface="Wingdings" pitchFamily="2" charset="2"/>
              <a:buChar char="Ø"/>
            </a:pPr>
            <a:endParaRPr lang="en-US" sz="1600" b="1" dirty="0" smtClean="0">
              <a:solidFill>
                <a:srgbClr val="002060"/>
              </a:solidFill>
              <a:latin typeface="Arial" pitchFamily="34" charset="0"/>
              <a:cs typeface="Arial" pitchFamily="34" charset="0"/>
            </a:endParaRPr>
          </a:p>
          <a:p>
            <a:pPr algn="ctr">
              <a:lnSpc>
                <a:spcPct val="80000"/>
              </a:lnSpc>
              <a:buFontTx/>
              <a:buNone/>
            </a:pPr>
            <a:r>
              <a:rPr lang="en-US" sz="1800" b="1" dirty="0" smtClean="0">
                <a:solidFill>
                  <a:srgbClr val="002060"/>
                </a:solidFill>
                <a:latin typeface="Arial" pitchFamily="34" charset="0"/>
                <a:cs typeface="Arial" pitchFamily="34" charset="0"/>
              </a:rPr>
              <a:t> Write down one thing you will start doing today to become more positive!</a:t>
            </a:r>
          </a:p>
          <a:p>
            <a:pPr>
              <a:lnSpc>
                <a:spcPct val="80000"/>
              </a:lnSpc>
              <a:buFont typeface="Wingdings" pitchFamily="2" charset="2"/>
              <a:buChar char="Ø"/>
            </a:pPr>
            <a:endParaRPr lang="en-US" sz="1600" dirty="0" smtClean="0">
              <a:solidFill>
                <a:srgbClr val="002060"/>
              </a:solidFill>
              <a:latin typeface="Arial" pitchFamily="34" charset="0"/>
              <a:cs typeface="Arial" pitchFamily="34" charset="0"/>
            </a:endParaRPr>
          </a:p>
          <a:p>
            <a:pPr algn="ctr">
              <a:lnSpc>
                <a:spcPct val="80000"/>
              </a:lnSpc>
              <a:buFontTx/>
              <a:buNone/>
            </a:pPr>
            <a:r>
              <a:rPr lang="en-US" sz="2000" b="1" dirty="0" smtClean="0">
                <a:solidFill>
                  <a:srgbClr val="002060"/>
                </a:solidFill>
                <a:latin typeface="Arial" pitchFamily="34" charset="0"/>
                <a:cs typeface="Arial" pitchFamily="34" charset="0"/>
              </a:rPr>
              <a:t>When you begin to realize and accept that your  thoughts </a:t>
            </a:r>
            <a:r>
              <a:rPr lang="en-US" sz="2000" b="1" u="sng" dirty="0" smtClean="0">
                <a:solidFill>
                  <a:srgbClr val="002060"/>
                </a:solidFill>
                <a:latin typeface="Arial" pitchFamily="34" charset="0"/>
                <a:cs typeface="Arial" pitchFamily="34" charset="0"/>
              </a:rPr>
              <a:t>will </a:t>
            </a:r>
            <a:r>
              <a:rPr lang="en-US" sz="2000" b="1" dirty="0" smtClean="0">
                <a:solidFill>
                  <a:srgbClr val="002060"/>
                </a:solidFill>
                <a:latin typeface="Arial" pitchFamily="34" charset="0"/>
                <a:cs typeface="Arial" pitchFamily="34" charset="0"/>
              </a:rPr>
              <a:t>affect your life, positively or negatively, you will have hope, strength and </a:t>
            </a:r>
            <a:r>
              <a:rPr lang="en-US" sz="2000" b="1" u="sng" dirty="0" smtClean="0">
                <a:solidFill>
                  <a:srgbClr val="002060"/>
                </a:solidFill>
                <a:latin typeface="Arial" pitchFamily="34" charset="0"/>
                <a:cs typeface="Arial" pitchFamily="34" charset="0"/>
              </a:rPr>
              <a:t>opportunity</a:t>
            </a:r>
            <a:r>
              <a:rPr lang="en-US" sz="2000" b="1" dirty="0" smtClean="0">
                <a:solidFill>
                  <a:srgbClr val="002060"/>
                </a:solidFill>
                <a:latin typeface="Arial" pitchFamily="34" charset="0"/>
                <a:cs typeface="Arial" pitchFamily="34" charset="0"/>
              </a:rPr>
              <a:t> to create a happier, more positive you.</a:t>
            </a:r>
          </a:p>
          <a:p>
            <a:pPr>
              <a:lnSpc>
                <a:spcPct val="80000"/>
              </a:lnSpc>
              <a:buFont typeface="Wingdings" pitchFamily="2" charset="2"/>
              <a:buChar char="Ø"/>
            </a:pPr>
            <a:endParaRPr lang="en-US" sz="2000" b="1" dirty="0" smtClean="0">
              <a:solidFill>
                <a:srgbClr val="002060"/>
              </a:solidFill>
              <a:latin typeface="Arial" pitchFamily="34" charset="0"/>
              <a:cs typeface="Arial" pitchFamily="34" charset="0"/>
            </a:endParaRPr>
          </a:p>
          <a:p>
            <a:pPr>
              <a:lnSpc>
                <a:spcPct val="80000"/>
              </a:lnSpc>
              <a:buFont typeface="Wingdings" pitchFamily="2" charset="2"/>
              <a:buChar char="Ø"/>
            </a:pPr>
            <a:endParaRPr lang="en-US" sz="1600" b="1" dirty="0" smtClean="0">
              <a:solidFill>
                <a:srgbClr val="002060"/>
              </a:solidFill>
              <a:latin typeface="Arial" pitchFamily="34" charset="0"/>
              <a:cs typeface="Arial" pitchFamily="34" charset="0"/>
            </a:endParaRPr>
          </a:p>
          <a:p>
            <a:pPr>
              <a:lnSpc>
                <a:spcPct val="80000"/>
              </a:lnSpc>
              <a:buFont typeface="Wingdings" pitchFamily="2" charset="2"/>
              <a:buChar char="Ø"/>
            </a:pPr>
            <a:endParaRPr lang="en-US" sz="1600" b="1" dirty="0" smtClean="0">
              <a:solidFill>
                <a:srgbClr val="002060"/>
              </a:solidFill>
              <a:latin typeface="Arial" pitchFamily="34" charset="0"/>
              <a:cs typeface="Arial" pitchFamily="34" charset="0"/>
            </a:endParaRPr>
          </a:p>
        </p:txBody>
      </p:sp>
      <p:sp>
        <p:nvSpPr>
          <p:cNvPr id="8" name="Rectangle 2"/>
          <p:cNvSpPr>
            <a:spLocks noGrp="1" noChangeArrowheads="1"/>
          </p:cNvSpPr>
          <p:nvPr>
            <p:ph type="title"/>
          </p:nvPr>
        </p:nvSpPr>
        <p:spPr>
          <a:xfrm>
            <a:off x="428625" y="214313"/>
            <a:ext cx="8229600" cy="715962"/>
          </a:xfrm>
        </p:spPr>
        <p:txBody>
          <a:bodyPr>
            <a:noAutofit/>
          </a:bodyPr>
          <a:lstStyle/>
          <a:p>
            <a:r>
              <a:rPr lang="en-US" sz="4000" i="1" dirty="0" smtClean="0">
                <a:solidFill>
                  <a:srgbClr val="002060"/>
                </a:solidFill>
                <a:effectLst/>
                <a:latin typeface="Arial" pitchFamily="34" charset="0"/>
                <a:cs typeface="Arial" pitchFamily="34" charset="0"/>
              </a:rPr>
              <a:t/>
            </a:r>
            <a:br>
              <a:rPr lang="en-US" sz="4000" i="1" dirty="0" smtClean="0">
                <a:solidFill>
                  <a:srgbClr val="002060"/>
                </a:solidFill>
                <a:effectLst/>
                <a:latin typeface="Arial" pitchFamily="34" charset="0"/>
                <a:cs typeface="Arial" pitchFamily="34" charset="0"/>
              </a:rPr>
            </a:br>
            <a:r>
              <a:rPr lang="en-US" sz="4000" dirty="0" smtClean="0">
                <a:solidFill>
                  <a:srgbClr val="002060"/>
                </a:solidFill>
                <a:effectLst/>
                <a:latin typeface="Arial" pitchFamily="34" charset="0"/>
                <a:cs typeface="Arial" pitchFamily="34" charset="0"/>
              </a:rPr>
              <a:t>Summary</a:t>
            </a:r>
            <a:br>
              <a:rPr lang="en-US" sz="4000" dirty="0" smtClean="0">
                <a:solidFill>
                  <a:srgbClr val="002060"/>
                </a:solidFill>
                <a:effectLst/>
                <a:latin typeface="Arial" pitchFamily="34" charset="0"/>
                <a:cs typeface="Arial" pitchFamily="34" charset="0"/>
              </a:rPr>
            </a:br>
            <a:endParaRPr lang="en-US" sz="4000" dirty="0" smtClean="0">
              <a:solidFill>
                <a:srgbClr val="002060"/>
              </a:solidFill>
              <a:effectLst/>
              <a:latin typeface="Arial" pitchFamily="34" charset="0"/>
              <a:cs typeface="Arial" pitchFamily="34" charset="0"/>
            </a:endParaRPr>
          </a:p>
        </p:txBody>
      </p:sp>
    </p:spTree>
    <p:custDataLst>
      <p:tags r:id="rId1"/>
    </p:custDataLst>
    <p:extLst>
      <p:ext uri="{BB962C8B-B14F-4D97-AF65-F5344CB8AC3E}">
        <p14:creationId xmlns:p14="http://schemas.microsoft.com/office/powerpoint/2010/main" val="3373531442"/>
      </p:ext>
    </p:extLst>
  </p:cSld>
  <p:clrMapOvr>
    <a:masterClrMapping/>
  </p:clrMapOvr>
  <p:transition advTm="38172">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3"/>
          <p:cNvSpPr txBox="1">
            <a:spLocks noChangeArrowheads="1"/>
          </p:cNvSpPr>
          <p:nvPr/>
        </p:nvSpPr>
        <p:spPr bwMode="auto">
          <a:xfrm>
            <a:off x="0" y="5876925"/>
            <a:ext cx="9144000" cy="69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defRPr sz="1600">
                <a:solidFill>
                  <a:srgbClr val="3856B4"/>
                </a:solidFill>
                <a:latin typeface="Tahoma" pitchFamily="34" charset="0"/>
              </a:defRPr>
            </a:lvl1pPr>
            <a:lvl2pPr marL="742950" indent="-285750" eaLnBrk="0" hangingPunct="0">
              <a:defRPr sz="1600">
                <a:solidFill>
                  <a:srgbClr val="3856B4"/>
                </a:solidFill>
                <a:latin typeface="Tahoma" pitchFamily="34" charset="0"/>
              </a:defRPr>
            </a:lvl2pPr>
            <a:lvl3pPr marL="1143000" indent="-228600" eaLnBrk="0" hangingPunct="0">
              <a:defRPr sz="1600">
                <a:solidFill>
                  <a:srgbClr val="3856B4"/>
                </a:solidFill>
                <a:latin typeface="Tahoma" pitchFamily="34" charset="0"/>
              </a:defRPr>
            </a:lvl3pPr>
            <a:lvl4pPr marL="1600200" indent="-228600" eaLnBrk="0" hangingPunct="0">
              <a:defRPr sz="1600">
                <a:solidFill>
                  <a:srgbClr val="3856B4"/>
                </a:solidFill>
                <a:latin typeface="Tahoma" pitchFamily="34" charset="0"/>
              </a:defRPr>
            </a:lvl4pPr>
            <a:lvl5pPr marL="2057400" indent="-228600" eaLnBrk="0" hangingPunct="0">
              <a:defRPr sz="1600">
                <a:solidFill>
                  <a:srgbClr val="3856B4"/>
                </a:solidFill>
                <a:latin typeface="Tahoma" pitchFamily="34" charset="0"/>
              </a:defRPr>
            </a:lvl5pPr>
            <a:lvl6pPr marL="2514600" indent="-228600" eaLnBrk="0" fontAlgn="base" hangingPunct="0">
              <a:spcBef>
                <a:spcPct val="0"/>
              </a:spcBef>
              <a:spcAft>
                <a:spcPct val="0"/>
              </a:spcAft>
              <a:defRPr sz="1600">
                <a:solidFill>
                  <a:srgbClr val="3856B4"/>
                </a:solidFill>
                <a:latin typeface="Tahoma" pitchFamily="34" charset="0"/>
              </a:defRPr>
            </a:lvl6pPr>
            <a:lvl7pPr marL="2971800" indent="-228600" eaLnBrk="0" fontAlgn="base" hangingPunct="0">
              <a:spcBef>
                <a:spcPct val="0"/>
              </a:spcBef>
              <a:spcAft>
                <a:spcPct val="0"/>
              </a:spcAft>
              <a:defRPr sz="1600">
                <a:solidFill>
                  <a:srgbClr val="3856B4"/>
                </a:solidFill>
                <a:latin typeface="Tahoma" pitchFamily="34" charset="0"/>
              </a:defRPr>
            </a:lvl7pPr>
            <a:lvl8pPr marL="3429000" indent="-228600" eaLnBrk="0" fontAlgn="base" hangingPunct="0">
              <a:spcBef>
                <a:spcPct val="0"/>
              </a:spcBef>
              <a:spcAft>
                <a:spcPct val="0"/>
              </a:spcAft>
              <a:defRPr sz="1600">
                <a:solidFill>
                  <a:srgbClr val="3856B4"/>
                </a:solidFill>
                <a:latin typeface="Tahoma" pitchFamily="34" charset="0"/>
              </a:defRPr>
            </a:lvl8pPr>
            <a:lvl9pPr marL="3886200" indent="-228600" eaLnBrk="0" fontAlgn="base" hangingPunct="0">
              <a:spcBef>
                <a:spcPct val="0"/>
              </a:spcBef>
              <a:spcAft>
                <a:spcPct val="0"/>
              </a:spcAft>
              <a:defRPr sz="1600">
                <a:solidFill>
                  <a:srgbClr val="3856B4"/>
                </a:solidFill>
                <a:latin typeface="Tahoma" pitchFamily="34" charset="0"/>
              </a:defRPr>
            </a:lvl9pPr>
          </a:lstStyle>
          <a:p>
            <a:pPr algn="ctr" eaLnBrk="1" hangingPunct="1">
              <a:spcBef>
                <a:spcPct val="50000"/>
              </a:spcBef>
            </a:pPr>
            <a:r>
              <a:rPr lang="en-US" sz="1800" b="1" dirty="0">
                <a:solidFill>
                  <a:srgbClr val="001236"/>
                </a:solidFill>
                <a:latin typeface="Arial" pitchFamily="34" charset="0"/>
                <a:cs typeface="Arial" pitchFamily="34" charset="0"/>
              </a:rPr>
              <a:t>Garth Jansen</a:t>
            </a:r>
            <a:r>
              <a:rPr lang="en-US" sz="1800" b="1" dirty="0" smtClean="0">
                <a:solidFill>
                  <a:srgbClr val="001236"/>
                </a:solidFill>
                <a:latin typeface="Arial" pitchFamily="34" charset="0"/>
                <a:cs typeface="Arial" pitchFamily="34" charset="0"/>
              </a:rPr>
              <a:t>, </a:t>
            </a:r>
            <a:r>
              <a:rPr lang="en-US" sz="1800" b="1" dirty="0">
                <a:solidFill>
                  <a:srgbClr val="001236"/>
                </a:solidFill>
                <a:latin typeface="Arial" pitchFamily="34" charset="0"/>
                <a:cs typeface="Arial" pitchFamily="34" charset="0"/>
              </a:rPr>
              <a:t>Employee Wellness Solutions Network</a:t>
            </a:r>
          </a:p>
          <a:p>
            <a:pPr algn="ctr" eaLnBrk="1" hangingPunct="1">
              <a:spcBef>
                <a:spcPct val="50000"/>
              </a:spcBef>
            </a:pPr>
            <a:r>
              <a:rPr lang="en-US" sz="1400" b="1" u="sng" dirty="0">
                <a:solidFill>
                  <a:srgbClr val="001236"/>
                </a:solidFill>
                <a:latin typeface="Arial" pitchFamily="34" charset="0"/>
                <a:cs typeface="Arial" pitchFamily="34" charset="0"/>
              </a:rPr>
              <a:t>www.EWSNetwork.com</a:t>
            </a:r>
            <a:r>
              <a:rPr lang="en-US" sz="1400" b="1" dirty="0">
                <a:solidFill>
                  <a:srgbClr val="001236"/>
                </a:solidFill>
                <a:latin typeface="Arial" pitchFamily="34" charset="0"/>
                <a:cs typeface="Arial" pitchFamily="34" charset="0"/>
              </a:rPr>
              <a:t>   I  </a:t>
            </a:r>
            <a:r>
              <a:rPr lang="en-US" sz="1400" b="1" u="sng" dirty="0">
                <a:solidFill>
                  <a:srgbClr val="001236"/>
                </a:solidFill>
                <a:latin typeface="Arial" pitchFamily="34" charset="0"/>
                <a:cs typeface="Arial" pitchFamily="34" charset="0"/>
              </a:rPr>
              <a:t>garth@EWSNetwork.com</a:t>
            </a:r>
            <a:r>
              <a:rPr lang="en-US" sz="1400" b="1" dirty="0">
                <a:solidFill>
                  <a:srgbClr val="001236"/>
                </a:solidFill>
                <a:latin typeface="Arial" pitchFamily="34" charset="0"/>
                <a:cs typeface="Arial" pitchFamily="34" charset="0"/>
              </a:rPr>
              <a:t>   I  519.860.0502</a:t>
            </a:r>
            <a:endParaRPr lang="en-CA" sz="1400" b="1" dirty="0">
              <a:solidFill>
                <a:srgbClr val="001236"/>
              </a:solidFill>
              <a:latin typeface="Arial" pitchFamily="34" charset="0"/>
              <a:cs typeface="Arial" pitchFamily="34" charset="0"/>
            </a:endParaRPr>
          </a:p>
        </p:txBody>
      </p:sp>
      <p:sp>
        <p:nvSpPr>
          <p:cNvPr id="9" name="Rectangle 2"/>
          <p:cNvSpPr>
            <a:spLocks noGrp="1" noChangeArrowheads="1"/>
          </p:cNvSpPr>
          <p:nvPr>
            <p:ph type="ctrTitle"/>
          </p:nvPr>
        </p:nvSpPr>
        <p:spPr>
          <a:xfrm>
            <a:off x="13386" y="836712"/>
            <a:ext cx="9130613" cy="4032448"/>
          </a:xfrm>
        </p:spPr>
        <p:txBody>
          <a:bodyPr/>
          <a:lstStyle/>
          <a:p>
            <a:pPr algn="ctr" eaLnBrk="1" fontAlgn="auto" hangingPunct="1">
              <a:spcAft>
                <a:spcPts val="0"/>
              </a:spcAft>
              <a:defRPr/>
            </a:pPr>
            <a:r>
              <a:rPr lang="en-US" sz="3200" dirty="0" smtClean="0">
                <a:solidFill>
                  <a:schemeClr val="tx1"/>
                </a:solidFill>
                <a:effectLst/>
                <a:latin typeface="Constantia" pitchFamily="18" charset="0"/>
                <a:cs typeface="Arial" pitchFamily="34" charset="0"/>
              </a:rPr>
              <a:t/>
            </a:r>
            <a:br>
              <a:rPr lang="en-US" sz="3200" dirty="0" smtClean="0">
                <a:solidFill>
                  <a:schemeClr val="tx1"/>
                </a:solidFill>
                <a:effectLst/>
                <a:latin typeface="Constantia" pitchFamily="18" charset="0"/>
                <a:cs typeface="Arial" pitchFamily="34" charset="0"/>
              </a:rPr>
            </a:br>
            <a:r>
              <a:rPr lang="en-US" sz="3200" dirty="0" smtClean="0">
                <a:solidFill>
                  <a:schemeClr val="tx1"/>
                </a:solidFill>
                <a:effectLst/>
                <a:latin typeface="Constantia" pitchFamily="18" charset="0"/>
                <a:cs typeface="Arial" pitchFamily="34" charset="0"/>
              </a:rPr>
              <a:t/>
            </a:r>
            <a:br>
              <a:rPr lang="en-US" sz="3200" dirty="0" smtClean="0">
                <a:solidFill>
                  <a:schemeClr val="tx1"/>
                </a:solidFill>
                <a:effectLst/>
                <a:latin typeface="Constantia" pitchFamily="18" charset="0"/>
                <a:cs typeface="Arial" pitchFamily="34" charset="0"/>
              </a:rPr>
            </a:br>
            <a:r>
              <a:rPr lang="en-US" sz="3200" dirty="0" smtClean="0">
                <a:solidFill>
                  <a:srgbClr val="002060"/>
                </a:solidFill>
                <a:effectLst/>
                <a:latin typeface="Arial" pitchFamily="34" charset="0"/>
                <a:cs typeface="Arial" pitchFamily="34" charset="0"/>
              </a:rPr>
              <a:t>Thank you.</a:t>
            </a:r>
            <a:br>
              <a:rPr lang="en-US" sz="3200" dirty="0" smtClean="0">
                <a:solidFill>
                  <a:srgbClr val="002060"/>
                </a:solidFill>
                <a:effectLst/>
                <a:latin typeface="Arial" pitchFamily="34" charset="0"/>
                <a:cs typeface="Arial" pitchFamily="34" charset="0"/>
              </a:rPr>
            </a:br>
            <a:endParaRPr lang="en-CA" sz="1800" dirty="0" smtClean="0">
              <a:solidFill>
                <a:srgbClr val="002060"/>
              </a:solidFill>
              <a:effectLst/>
              <a:latin typeface="Arial" pitchFamily="34" charset="0"/>
              <a:cs typeface="Arial" pitchFamily="34" charset="0"/>
            </a:endParaRPr>
          </a:p>
        </p:txBody>
      </p:sp>
      <p:pic>
        <p:nvPicPr>
          <p:cNvPr id="43012" name="Picture 5" descr="C:\Documents and Settings\user\Desktop\EWS Network\EWSN_logo_suite\EmployeeWellness_Logo2 800x486.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5263" y="1196975"/>
            <a:ext cx="3673475" cy="223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1268" name="Picture 5" descr="C:\Documents and Settings\user\Desktop\EWS Network\EWSN_logo_suite\EmployeeWellness_Logo2 800x486.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08850" y="5830888"/>
            <a:ext cx="1690688" cy="102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Text Box 1079"/>
          <p:cNvSpPr txBox="1">
            <a:spLocks noChangeArrowheads="1"/>
          </p:cNvSpPr>
          <p:nvPr/>
        </p:nvSpPr>
        <p:spPr bwMode="auto">
          <a:xfrm>
            <a:off x="0" y="6453188"/>
            <a:ext cx="219551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rgbClr val="3856B4"/>
                </a:solidFill>
                <a:latin typeface="Tahoma" pitchFamily="34" charset="0"/>
              </a:defRPr>
            </a:lvl1pPr>
            <a:lvl2pPr marL="742950" indent="-285750" eaLnBrk="0" hangingPunct="0">
              <a:defRPr sz="1600">
                <a:solidFill>
                  <a:srgbClr val="3856B4"/>
                </a:solidFill>
                <a:latin typeface="Tahoma" pitchFamily="34" charset="0"/>
              </a:defRPr>
            </a:lvl2pPr>
            <a:lvl3pPr marL="1143000" indent="-228600" eaLnBrk="0" hangingPunct="0">
              <a:defRPr sz="1600">
                <a:solidFill>
                  <a:srgbClr val="3856B4"/>
                </a:solidFill>
                <a:latin typeface="Tahoma" pitchFamily="34" charset="0"/>
              </a:defRPr>
            </a:lvl3pPr>
            <a:lvl4pPr marL="1600200" indent="-228600" eaLnBrk="0" hangingPunct="0">
              <a:defRPr sz="1600">
                <a:solidFill>
                  <a:srgbClr val="3856B4"/>
                </a:solidFill>
                <a:latin typeface="Tahoma" pitchFamily="34" charset="0"/>
              </a:defRPr>
            </a:lvl4pPr>
            <a:lvl5pPr marL="2057400" indent="-228600" eaLnBrk="0" hangingPunct="0">
              <a:defRPr sz="1600">
                <a:solidFill>
                  <a:srgbClr val="3856B4"/>
                </a:solidFill>
                <a:latin typeface="Tahoma" pitchFamily="34" charset="0"/>
              </a:defRPr>
            </a:lvl5pPr>
            <a:lvl6pPr marL="2514600" indent="-228600" eaLnBrk="0" fontAlgn="base" hangingPunct="0">
              <a:spcBef>
                <a:spcPct val="0"/>
              </a:spcBef>
              <a:spcAft>
                <a:spcPct val="0"/>
              </a:spcAft>
              <a:defRPr sz="1600">
                <a:solidFill>
                  <a:srgbClr val="3856B4"/>
                </a:solidFill>
                <a:latin typeface="Tahoma" pitchFamily="34" charset="0"/>
              </a:defRPr>
            </a:lvl6pPr>
            <a:lvl7pPr marL="2971800" indent="-228600" eaLnBrk="0" fontAlgn="base" hangingPunct="0">
              <a:spcBef>
                <a:spcPct val="0"/>
              </a:spcBef>
              <a:spcAft>
                <a:spcPct val="0"/>
              </a:spcAft>
              <a:defRPr sz="1600">
                <a:solidFill>
                  <a:srgbClr val="3856B4"/>
                </a:solidFill>
                <a:latin typeface="Tahoma" pitchFamily="34" charset="0"/>
              </a:defRPr>
            </a:lvl7pPr>
            <a:lvl8pPr marL="3429000" indent="-228600" eaLnBrk="0" fontAlgn="base" hangingPunct="0">
              <a:spcBef>
                <a:spcPct val="0"/>
              </a:spcBef>
              <a:spcAft>
                <a:spcPct val="0"/>
              </a:spcAft>
              <a:defRPr sz="1600">
                <a:solidFill>
                  <a:srgbClr val="3856B4"/>
                </a:solidFill>
                <a:latin typeface="Tahoma" pitchFamily="34" charset="0"/>
              </a:defRPr>
            </a:lvl8pPr>
            <a:lvl9pPr marL="3886200" indent="-228600" eaLnBrk="0" fontAlgn="base" hangingPunct="0">
              <a:spcBef>
                <a:spcPct val="0"/>
              </a:spcBef>
              <a:spcAft>
                <a:spcPct val="0"/>
              </a:spcAft>
              <a:defRPr sz="1600">
                <a:solidFill>
                  <a:srgbClr val="3856B4"/>
                </a:solidFill>
                <a:latin typeface="Tahoma" pitchFamily="34" charset="0"/>
              </a:defRPr>
            </a:lvl9pPr>
          </a:lstStyle>
          <a:p>
            <a:pPr algn="ctr" eaLnBrk="1" hangingPunct="1">
              <a:spcBef>
                <a:spcPct val="50000"/>
              </a:spcBef>
            </a:pPr>
            <a:r>
              <a:rPr lang="en-US" sz="1200" b="1" u="sng" dirty="0">
                <a:solidFill>
                  <a:schemeClr val="tx1"/>
                </a:solidFill>
                <a:latin typeface="Constantia" pitchFamily="18" charset="0"/>
                <a:cs typeface="Arial" charset="0"/>
              </a:rPr>
              <a:t>www.EWSNetwork.com</a:t>
            </a:r>
          </a:p>
        </p:txBody>
      </p:sp>
      <p:sp>
        <p:nvSpPr>
          <p:cNvPr id="8" name="Text Box 5"/>
          <p:cNvSpPr txBox="1">
            <a:spLocks noChangeArrowheads="1"/>
          </p:cNvSpPr>
          <p:nvPr/>
        </p:nvSpPr>
        <p:spPr bwMode="auto">
          <a:xfrm>
            <a:off x="685800" y="1981200"/>
            <a:ext cx="7772400"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609600" indent="-609600">
              <a:spcBef>
                <a:spcPct val="50000"/>
              </a:spcBef>
              <a:buFontTx/>
              <a:buAutoNum type="arabicPeriod"/>
              <a:defRPr/>
            </a:pPr>
            <a:r>
              <a:rPr lang="en-US" sz="2800" b="1" dirty="0" smtClean="0">
                <a:solidFill>
                  <a:srgbClr val="002060"/>
                </a:solidFill>
                <a:latin typeface="Arial" pitchFamily="34" charset="0"/>
                <a:cs typeface="Arial" pitchFamily="34" charset="0"/>
              </a:rPr>
              <a:t>The Law of Attraction</a:t>
            </a:r>
          </a:p>
          <a:p>
            <a:pPr marL="609600" indent="-609600">
              <a:spcBef>
                <a:spcPct val="50000"/>
              </a:spcBef>
              <a:buFontTx/>
              <a:buAutoNum type="arabicPeriod"/>
              <a:defRPr/>
            </a:pPr>
            <a:r>
              <a:rPr lang="en-US" sz="2800" b="1" dirty="0" smtClean="0">
                <a:solidFill>
                  <a:srgbClr val="002060"/>
                </a:solidFill>
                <a:latin typeface="Arial" pitchFamily="34" charset="0"/>
                <a:cs typeface="Arial" pitchFamily="34" charset="0"/>
              </a:rPr>
              <a:t>Positive Self-Talk</a:t>
            </a:r>
          </a:p>
          <a:p>
            <a:pPr marL="609600" indent="-609600">
              <a:spcBef>
                <a:spcPct val="50000"/>
              </a:spcBef>
              <a:buFontTx/>
              <a:buAutoNum type="arabicPeriod"/>
              <a:defRPr/>
            </a:pPr>
            <a:r>
              <a:rPr lang="en-US" sz="2800" b="1" dirty="0" smtClean="0">
                <a:solidFill>
                  <a:srgbClr val="002060"/>
                </a:solidFill>
                <a:latin typeface="Arial" pitchFamily="34" charset="0"/>
                <a:cs typeface="Arial" pitchFamily="34" charset="0"/>
              </a:rPr>
              <a:t>Positive Affirmation</a:t>
            </a:r>
          </a:p>
          <a:p>
            <a:pPr marL="609600" indent="-609600">
              <a:spcBef>
                <a:spcPct val="50000"/>
              </a:spcBef>
              <a:buFontTx/>
              <a:buAutoNum type="arabicPeriod"/>
              <a:defRPr/>
            </a:pPr>
            <a:r>
              <a:rPr lang="en-US" sz="2800" b="1" dirty="0" smtClean="0">
                <a:solidFill>
                  <a:srgbClr val="002060"/>
                </a:solidFill>
                <a:latin typeface="Arial" pitchFamily="34" charset="0"/>
                <a:cs typeface="Arial" pitchFamily="34" charset="0"/>
              </a:rPr>
              <a:t>Positive Energy</a:t>
            </a:r>
          </a:p>
          <a:p>
            <a:pPr marL="609600" indent="-609600">
              <a:spcBef>
                <a:spcPct val="50000"/>
              </a:spcBef>
              <a:buFontTx/>
              <a:buAutoNum type="arabicPeriod"/>
              <a:defRPr/>
            </a:pPr>
            <a:r>
              <a:rPr lang="en-US" sz="2800" b="1" dirty="0" smtClean="0">
                <a:solidFill>
                  <a:srgbClr val="002060"/>
                </a:solidFill>
                <a:latin typeface="Arial" pitchFamily="34" charset="0"/>
                <a:cs typeface="Arial" pitchFamily="34" charset="0"/>
              </a:rPr>
              <a:t>Healthy Mind = Healthy Body</a:t>
            </a:r>
          </a:p>
          <a:p>
            <a:pPr marL="609600" indent="-609600">
              <a:spcBef>
                <a:spcPct val="50000"/>
              </a:spcBef>
              <a:buFontTx/>
              <a:buAutoNum type="arabicPeriod"/>
              <a:defRPr/>
            </a:pPr>
            <a:r>
              <a:rPr lang="en-US" sz="2800" b="1" dirty="0" smtClean="0">
                <a:solidFill>
                  <a:srgbClr val="002060"/>
                </a:solidFill>
                <a:latin typeface="Arial" pitchFamily="34" charset="0"/>
                <a:cs typeface="Arial" pitchFamily="34" charset="0"/>
              </a:rPr>
              <a:t>Gratitude &amp; Letting go of the Past</a:t>
            </a:r>
          </a:p>
          <a:p>
            <a:pPr marL="609600" indent="-609600">
              <a:spcBef>
                <a:spcPct val="50000"/>
              </a:spcBef>
              <a:buFont typeface="+mj-lt"/>
              <a:buAutoNum type="arabicPeriod"/>
              <a:defRPr/>
            </a:pPr>
            <a:endParaRPr lang="en-US" sz="2800" dirty="0" smtClean="0">
              <a:solidFill>
                <a:srgbClr val="002060"/>
              </a:solidFill>
              <a:latin typeface="Arial" pitchFamily="34" charset="0"/>
              <a:cs typeface="Arial" pitchFamily="34" charset="0"/>
            </a:endParaRPr>
          </a:p>
        </p:txBody>
      </p:sp>
      <p:sp>
        <p:nvSpPr>
          <p:cNvPr id="9" name="Title 3"/>
          <p:cNvSpPr txBox="1">
            <a:spLocks noGrp="1"/>
          </p:cNvSpPr>
          <p:nvPr>
            <p:ph type="title"/>
          </p:nvPr>
        </p:nvSpPr>
        <p:spPr>
          <a:xfrm>
            <a:off x="214313" y="632137"/>
            <a:ext cx="8243887" cy="723275"/>
          </a:xfrm>
        </p:spPr>
        <p:txBody>
          <a:bodyPr>
            <a:spAutoFit/>
          </a:bodyPr>
          <a:lstStyle/>
          <a:p>
            <a:r>
              <a:rPr lang="en-CA" dirty="0" smtClean="0">
                <a:solidFill>
                  <a:srgbClr val="002060"/>
                </a:solidFill>
                <a:effectLst/>
                <a:latin typeface="Arial" pitchFamily="34" charset="0"/>
                <a:cs typeface="Arial" pitchFamily="34" charset="0"/>
              </a:rPr>
              <a:t>The Power of Positive Thinking</a:t>
            </a:r>
          </a:p>
        </p:txBody>
      </p:sp>
      <p:pic>
        <p:nvPicPr>
          <p:cNvPr id="10" name="Picture 6" descr="ap_e_limg_258w230">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64835" y="2081953"/>
            <a:ext cx="1992586" cy="1779095"/>
          </a:xfrm>
          <a:prstGeom prst="rect">
            <a:avLst/>
          </a:prstGeom>
          <a:ln w="9525">
            <a:solidFill>
              <a:srgbClr val="000000"/>
            </a:solidFill>
            <a:miter lim="800000"/>
            <a:headEnd/>
            <a:tailEnd/>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1783086538"/>
      </p:ext>
    </p:extLst>
  </p:cSld>
  <p:clrMapOvr>
    <a:masterClrMapping/>
  </p:clrMapOvr>
  <p:transition advTm="38172">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1268" name="Picture 5" descr="C:\Documents and Settings\user\Desktop\EWS Network\EWSN_logo_suite\EmployeeWellness_Logo2 800x486.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08850" y="5830888"/>
            <a:ext cx="1690688" cy="102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Text Box 1079"/>
          <p:cNvSpPr txBox="1">
            <a:spLocks noChangeArrowheads="1"/>
          </p:cNvSpPr>
          <p:nvPr/>
        </p:nvSpPr>
        <p:spPr bwMode="auto">
          <a:xfrm>
            <a:off x="0" y="6453188"/>
            <a:ext cx="219551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rgbClr val="3856B4"/>
                </a:solidFill>
                <a:latin typeface="Tahoma" pitchFamily="34" charset="0"/>
              </a:defRPr>
            </a:lvl1pPr>
            <a:lvl2pPr marL="742950" indent="-285750" eaLnBrk="0" hangingPunct="0">
              <a:defRPr sz="1600">
                <a:solidFill>
                  <a:srgbClr val="3856B4"/>
                </a:solidFill>
                <a:latin typeface="Tahoma" pitchFamily="34" charset="0"/>
              </a:defRPr>
            </a:lvl2pPr>
            <a:lvl3pPr marL="1143000" indent="-228600" eaLnBrk="0" hangingPunct="0">
              <a:defRPr sz="1600">
                <a:solidFill>
                  <a:srgbClr val="3856B4"/>
                </a:solidFill>
                <a:latin typeface="Tahoma" pitchFamily="34" charset="0"/>
              </a:defRPr>
            </a:lvl3pPr>
            <a:lvl4pPr marL="1600200" indent="-228600" eaLnBrk="0" hangingPunct="0">
              <a:defRPr sz="1600">
                <a:solidFill>
                  <a:srgbClr val="3856B4"/>
                </a:solidFill>
                <a:latin typeface="Tahoma" pitchFamily="34" charset="0"/>
              </a:defRPr>
            </a:lvl4pPr>
            <a:lvl5pPr marL="2057400" indent="-228600" eaLnBrk="0" hangingPunct="0">
              <a:defRPr sz="1600">
                <a:solidFill>
                  <a:srgbClr val="3856B4"/>
                </a:solidFill>
                <a:latin typeface="Tahoma" pitchFamily="34" charset="0"/>
              </a:defRPr>
            </a:lvl5pPr>
            <a:lvl6pPr marL="2514600" indent="-228600" eaLnBrk="0" fontAlgn="base" hangingPunct="0">
              <a:spcBef>
                <a:spcPct val="0"/>
              </a:spcBef>
              <a:spcAft>
                <a:spcPct val="0"/>
              </a:spcAft>
              <a:defRPr sz="1600">
                <a:solidFill>
                  <a:srgbClr val="3856B4"/>
                </a:solidFill>
                <a:latin typeface="Tahoma" pitchFamily="34" charset="0"/>
              </a:defRPr>
            </a:lvl6pPr>
            <a:lvl7pPr marL="2971800" indent="-228600" eaLnBrk="0" fontAlgn="base" hangingPunct="0">
              <a:spcBef>
                <a:spcPct val="0"/>
              </a:spcBef>
              <a:spcAft>
                <a:spcPct val="0"/>
              </a:spcAft>
              <a:defRPr sz="1600">
                <a:solidFill>
                  <a:srgbClr val="3856B4"/>
                </a:solidFill>
                <a:latin typeface="Tahoma" pitchFamily="34" charset="0"/>
              </a:defRPr>
            </a:lvl7pPr>
            <a:lvl8pPr marL="3429000" indent="-228600" eaLnBrk="0" fontAlgn="base" hangingPunct="0">
              <a:spcBef>
                <a:spcPct val="0"/>
              </a:spcBef>
              <a:spcAft>
                <a:spcPct val="0"/>
              </a:spcAft>
              <a:defRPr sz="1600">
                <a:solidFill>
                  <a:srgbClr val="3856B4"/>
                </a:solidFill>
                <a:latin typeface="Tahoma" pitchFamily="34" charset="0"/>
              </a:defRPr>
            </a:lvl8pPr>
            <a:lvl9pPr marL="3886200" indent="-228600" eaLnBrk="0" fontAlgn="base" hangingPunct="0">
              <a:spcBef>
                <a:spcPct val="0"/>
              </a:spcBef>
              <a:spcAft>
                <a:spcPct val="0"/>
              </a:spcAft>
              <a:defRPr sz="1600">
                <a:solidFill>
                  <a:srgbClr val="3856B4"/>
                </a:solidFill>
                <a:latin typeface="Tahoma" pitchFamily="34" charset="0"/>
              </a:defRPr>
            </a:lvl9pPr>
          </a:lstStyle>
          <a:p>
            <a:pPr algn="ctr" eaLnBrk="1" hangingPunct="1">
              <a:spcBef>
                <a:spcPct val="50000"/>
              </a:spcBef>
            </a:pPr>
            <a:r>
              <a:rPr lang="en-US" sz="1200" b="1" u="sng" dirty="0">
                <a:solidFill>
                  <a:schemeClr val="tx1"/>
                </a:solidFill>
                <a:latin typeface="Constantia" pitchFamily="18" charset="0"/>
                <a:cs typeface="Arial" charset="0"/>
              </a:rPr>
              <a:t>www.EWSNetwork.com</a:t>
            </a:r>
          </a:p>
        </p:txBody>
      </p:sp>
      <p:sp>
        <p:nvSpPr>
          <p:cNvPr id="4" name="Content Placeholder 2"/>
          <p:cNvSpPr txBox="1">
            <a:spLocks/>
          </p:cNvSpPr>
          <p:nvPr/>
        </p:nvSpPr>
        <p:spPr bwMode="auto">
          <a:xfrm>
            <a:off x="428625" y="1143000"/>
            <a:ext cx="814387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2500" lnSpcReduction="10000"/>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endParaRPr lang="en-US" sz="1800" smtClean="0">
              <a:solidFill>
                <a:srgbClr val="002060"/>
              </a:solidFill>
              <a:latin typeface="Arial" pitchFamily="34" charset="0"/>
              <a:cs typeface="Arial" pitchFamily="34" charset="0"/>
            </a:endParaRPr>
          </a:p>
          <a:p>
            <a:r>
              <a:rPr lang="en-US" sz="1800" smtClean="0">
                <a:solidFill>
                  <a:srgbClr val="002060"/>
                </a:solidFill>
                <a:latin typeface="Arial" pitchFamily="34" charset="0"/>
                <a:cs typeface="Arial" pitchFamily="34" charset="0"/>
              </a:rPr>
              <a:t>The law of attraction </a:t>
            </a:r>
            <a:r>
              <a:rPr lang="en-CA" sz="1800" smtClean="0">
                <a:solidFill>
                  <a:srgbClr val="002060"/>
                </a:solidFill>
                <a:latin typeface="Arial" pitchFamily="34" charset="0"/>
                <a:cs typeface="Arial" pitchFamily="34" charset="0"/>
              </a:rPr>
              <a:t>states that people's thoughts (both conscious and unconscious) dictate the reality of their lives, whether or not they're aware of it. Essentially "if you really want something and truly believe it's possible, you'll get it", but putting a lot of attention and thought onto something you don't want means you'll probably get that too. </a:t>
            </a:r>
          </a:p>
          <a:p>
            <a:endParaRPr lang="en-CA" sz="1800" smtClean="0">
              <a:solidFill>
                <a:srgbClr val="002060"/>
              </a:solidFill>
              <a:latin typeface="Arial" pitchFamily="34" charset="0"/>
              <a:cs typeface="Arial" pitchFamily="34" charset="0"/>
            </a:endParaRPr>
          </a:p>
          <a:p>
            <a:pPr>
              <a:buFontTx/>
              <a:buNone/>
            </a:pPr>
            <a:endParaRPr lang="en-CA" sz="800" smtClean="0">
              <a:solidFill>
                <a:srgbClr val="002060"/>
              </a:solidFill>
              <a:latin typeface="Arial" pitchFamily="34" charset="0"/>
              <a:cs typeface="Arial" pitchFamily="34" charset="0"/>
            </a:endParaRPr>
          </a:p>
          <a:p>
            <a:r>
              <a:rPr lang="en-CA" sz="1800" smtClean="0">
                <a:solidFill>
                  <a:srgbClr val="002060"/>
                </a:solidFill>
                <a:latin typeface="Arial" pitchFamily="34" charset="0"/>
                <a:cs typeface="Arial" pitchFamily="34" charset="0"/>
              </a:rPr>
              <a:t>Remember when you were learning how to drive and your drivers ed. teacher kept saying “focus on what’s ahead of you and where you want to go and not on the curb” </a:t>
            </a:r>
          </a:p>
          <a:p>
            <a:endParaRPr lang="en-CA" sz="1800" smtClean="0">
              <a:solidFill>
                <a:srgbClr val="002060"/>
              </a:solidFill>
              <a:latin typeface="Arial" pitchFamily="34" charset="0"/>
              <a:cs typeface="Arial" pitchFamily="34" charset="0"/>
            </a:endParaRPr>
          </a:p>
          <a:p>
            <a:r>
              <a:rPr lang="en-CA" sz="1800" smtClean="0">
                <a:solidFill>
                  <a:srgbClr val="002060"/>
                </a:solidFill>
                <a:latin typeface="Arial" pitchFamily="34" charset="0"/>
                <a:cs typeface="Arial" pitchFamily="34" charset="0"/>
              </a:rPr>
              <a:t>Just like in life, if you’re always thinking and focusing on where you don’t want to go and what you don’t want to happen then that’s exactly where you’ll go and what will ultimately happen.</a:t>
            </a:r>
          </a:p>
          <a:p>
            <a:endParaRPr lang="en-CA" sz="1800" smtClean="0">
              <a:solidFill>
                <a:srgbClr val="002060"/>
              </a:solidFill>
              <a:latin typeface="Arial" pitchFamily="34" charset="0"/>
              <a:cs typeface="Arial" pitchFamily="34" charset="0"/>
            </a:endParaRPr>
          </a:p>
          <a:p>
            <a:pPr>
              <a:buFontTx/>
              <a:buNone/>
            </a:pPr>
            <a:r>
              <a:rPr lang="en-CA" sz="1800" smtClean="0">
                <a:solidFill>
                  <a:srgbClr val="002060"/>
                </a:solidFill>
                <a:latin typeface="Arial" pitchFamily="34" charset="0"/>
                <a:cs typeface="Arial" pitchFamily="34" charset="0"/>
              </a:rPr>
              <a:t> </a:t>
            </a:r>
          </a:p>
          <a:p>
            <a:endParaRPr lang="en-CA" sz="1800" smtClean="0">
              <a:solidFill>
                <a:srgbClr val="002060"/>
              </a:solidFill>
              <a:latin typeface="Arial" pitchFamily="34" charset="0"/>
              <a:cs typeface="Arial" pitchFamily="34" charset="0"/>
            </a:endParaRPr>
          </a:p>
        </p:txBody>
      </p:sp>
      <p:sp>
        <p:nvSpPr>
          <p:cNvPr id="5" name="Title 1"/>
          <p:cNvSpPr>
            <a:spLocks noGrp="1"/>
          </p:cNvSpPr>
          <p:nvPr>
            <p:ph type="title"/>
          </p:nvPr>
        </p:nvSpPr>
        <p:spPr>
          <a:xfrm>
            <a:off x="714375" y="357188"/>
            <a:ext cx="7772400" cy="857250"/>
          </a:xfrm>
        </p:spPr>
        <p:txBody>
          <a:bodyPr/>
          <a:lstStyle/>
          <a:p>
            <a:r>
              <a:rPr lang="en-CA" dirty="0" smtClean="0">
                <a:solidFill>
                  <a:srgbClr val="002060"/>
                </a:solidFill>
                <a:effectLst/>
                <a:latin typeface="Arial" pitchFamily="34" charset="0"/>
                <a:cs typeface="Arial" pitchFamily="34" charset="0"/>
              </a:rPr>
              <a:t>The Law of Attraction</a:t>
            </a:r>
          </a:p>
        </p:txBody>
      </p:sp>
    </p:spTree>
    <p:custDataLst>
      <p:tags r:id="rId1"/>
    </p:custDataLst>
    <p:extLst>
      <p:ext uri="{BB962C8B-B14F-4D97-AF65-F5344CB8AC3E}">
        <p14:creationId xmlns:p14="http://schemas.microsoft.com/office/powerpoint/2010/main" val="1908325772"/>
      </p:ext>
    </p:extLst>
  </p:cSld>
  <p:clrMapOvr>
    <a:masterClrMapping/>
  </p:clrMapOvr>
  <p:transition advTm="38172">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1268" name="Picture 5" descr="C:\Documents and Settings\user\Desktop\EWS Network\EWSN_logo_suite\EmployeeWellness_Logo2 800x486.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08850" y="5830888"/>
            <a:ext cx="1690688" cy="102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Text Box 1079"/>
          <p:cNvSpPr txBox="1">
            <a:spLocks noChangeArrowheads="1"/>
          </p:cNvSpPr>
          <p:nvPr/>
        </p:nvSpPr>
        <p:spPr bwMode="auto">
          <a:xfrm>
            <a:off x="0" y="6453188"/>
            <a:ext cx="219551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rgbClr val="3856B4"/>
                </a:solidFill>
                <a:latin typeface="Tahoma" pitchFamily="34" charset="0"/>
              </a:defRPr>
            </a:lvl1pPr>
            <a:lvl2pPr marL="742950" indent="-285750" eaLnBrk="0" hangingPunct="0">
              <a:defRPr sz="1600">
                <a:solidFill>
                  <a:srgbClr val="3856B4"/>
                </a:solidFill>
                <a:latin typeface="Tahoma" pitchFamily="34" charset="0"/>
              </a:defRPr>
            </a:lvl2pPr>
            <a:lvl3pPr marL="1143000" indent="-228600" eaLnBrk="0" hangingPunct="0">
              <a:defRPr sz="1600">
                <a:solidFill>
                  <a:srgbClr val="3856B4"/>
                </a:solidFill>
                <a:latin typeface="Tahoma" pitchFamily="34" charset="0"/>
              </a:defRPr>
            </a:lvl3pPr>
            <a:lvl4pPr marL="1600200" indent="-228600" eaLnBrk="0" hangingPunct="0">
              <a:defRPr sz="1600">
                <a:solidFill>
                  <a:srgbClr val="3856B4"/>
                </a:solidFill>
                <a:latin typeface="Tahoma" pitchFamily="34" charset="0"/>
              </a:defRPr>
            </a:lvl4pPr>
            <a:lvl5pPr marL="2057400" indent="-228600" eaLnBrk="0" hangingPunct="0">
              <a:defRPr sz="1600">
                <a:solidFill>
                  <a:srgbClr val="3856B4"/>
                </a:solidFill>
                <a:latin typeface="Tahoma" pitchFamily="34" charset="0"/>
              </a:defRPr>
            </a:lvl5pPr>
            <a:lvl6pPr marL="2514600" indent="-228600" eaLnBrk="0" fontAlgn="base" hangingPunct="0">
              <a:spcBef>
                <a:spcPct val="0"/>
              </a:spcBef>
              <a:spcAft>
                <a:spcPct val="0"/>
              </a:spcAft>
              <a:defRPr sz="1600">
                <a:solidFill>
                  <a:srgbClr val="3856B4"/>
                </a:solidFill>
                <a:latin typeface="Tahoma" pitchFamily="34" charset="0"/>
              </a:defRPr>
            </a:lvl6pPr>
            <a:lvl7pPr marL="2971800" indent="-228600" eaLnBrk="0" fontAlgn="base" hangingPunct="0">
              <a:spcBef>
                <a:spcPct val="0"/>
              </a:spcBef>
              <a:spcAft>
                <a:spcPct val="0"/>
              </a:spcAft>
              <a:defRPr sz="1600">
                <a:solidFill>
                  <a:srgbClr val="3856B4"/>
                </a:solidFill>
                <a:latin typeface="Tahoma" pitchFamily="34" charset="0"/>
              </a:defRPr>
            </a:lvl7pPr>
            <a:lvl8pPr marL="3429000" indent="-228600" eaLnBrk="0" fontAlgn="base" hangingPunct="0">
              <a:spcBef>
                <a:spcPct val="0"/>
              </a:spcBef>
              <a:spcAft>
                <a:spcPct val="0"/>
              </a:spcAft>
              <a:defRPr sz="1600">
                <a:solidFill>
                  <a:srgbClr val="3856B4"/>
                </a:solidFill>
                <a:latin typeface="Tahoma" pitchFamily="34" charset="0"/>
              </a:defRPr>
            </a:lvl8pPr>
            <a:lvl9pPr marL="3886200" indent="-228600" eaLnBrk="0" fontAlgn="base" hangingPunct="0">
              <a:spcBef>
                <a:spcPct val="0"/>
              </a:spcBef>
              <a:spcAft>
                <a:spcPct val="0"/>
              </a:spcAft>
              <a:defRPr sz="1600">
                <a:solidFill>
                  <a:srgbClr val="3856B4"/>
                </a:solidFill>
                <a:latin typeface="Tahoma" pitchFamily="34" charset="0"/>
              </a:defRPr>
            </a:lvl9pPr>
          </a:lstStyle>
          <a:p>
            <a:pPr algn="ctr" eaLnBrk="1" hangingPunct="1">
              <a:spcBef>
                <a:spcPct val="50000"/>
              </a:spcBef>
            </a:pPr>
            <a:r>
              <a:rPr lang="en-US" sz="1200" b="1" u="sng" dirty="0">
                <a:solidFill>
                  <a:schemeClr val="tx1"/>
                </a:solidFill>
                <a:latin typeface="Constantia" pitchFamily="18" charset="0"/>
                <a:cs typeface="Arial" charset="0"/>
              </a:rPr>
              <a:t>www.EWSNetwork.com</a:t>
            </a:r>
          </a:p>
        </p:txBody>
      </p:sp>
      <p:sp>
        <p:nvSpPr>
          <p:cNvPr id="7" name="Rectangle 2"/>
          <p:cNvSpPr>
            <a:spLocks noGrp="1" noChangeArrowheads="1"/>
          </p:cNvSpPr>
          <p:nvPr>
            <p:ph type="title"/>
          </p:nvPr>
        </p:nvSpPr>
        <p:spPr>
          <a:xfrm>
            <a:off x="428625" y="214313"/>
            <a:ext cx="8229600" cy="944562"/>
          </a:xfrm>
        </p:spPr>
        <p:txBody>
          <a:bodyPr/>
          <a:lstStyle/>
          <a:p>
            <a:r>
              <a:rPr lang="en-US" dirty="0" smtClean="0">
                <a:solidFill>
                  <a:srgbClr val="002060"/>
                </a:solidFill>
                <a:effectLst/>
                <a:latin typeface="Arial" pitchFamily="34" charset="0"/>
                <a:cs typeface="Arial" pitchFamily="34" charset="0"/>
              </a:rPr>
              <a:t>Positive Self-Talk </a:t>
            </a:r>
          </a:p>
        </p:txBody>
      </p:sp>
      <p:sp>
        <p:nvSpPr>
          <p:cNvPr id="8" name="Rectangle 3"/>
          <p:cNvSpPr txBox="1">
            <a:spLocks noChangeArrowheads="1"/>
          </p:cNvSpPr>
          <p:nvPr/>
        </p:nvSpPr>
        <p:spPr bwMode="auto">
          <a:xfrm>
            <a:off x="539552" y="1143000"/>
            <a:ext cx="8090098" cy="4786313"/>
          </a:xfrm>
          <a:prstGeom prst="rect">
            <a:avLst/>
          </a:prstGeom>
          <a:noFill/>
          <a:ln w="9525">
            <a:noFill/>
            <a:miter lim="800000"/>
            <a:headEnd/>
            <a:tailEnd/>
          </a:ln>
        </p:spPr>
        <p:txBody>
          <a:bodyPr/>
          <a:lstStyle/>
          <a:p>
            <a:pPr marL="342900" indent="-342900" eaLnBrk="0" hangingPunct="0">
              <a:lnSpc>
                <a:spcPct val="80000"/>
              </a:lnSpc>
              <a:spcBef>
                <a:spcPct val="20000"/>
              </a:spcBef>
              <a:buFontTx/>
              <a:buChar char="•"/>
              <a:defRPr/>
            </a:pPr>
            <a:endParaRPr lang="en-US" sz="2000" kern="0" dirty="0">
              <a:solidFill>
                <a:srgbClr val="002060"/>
              </a:solidFill>
              <a:latin typeface="Arial" pitchFamily="34" charset="0"/>
              <a:cs typeface="Arial" pitchFamily="34" charset="0"/>
            </a:endParaRPr>
          </a:p>
          <a:p>
            <a:pPr marL="342900" indent="-342900" eaLnBrk="0" hangingPunct="0">
              <a:lnSpc>
                <a:spcPct val="80000"/>
              </a:lnSpc>
              <a:spcBef>
                <a:spcPct val="20000"/>
              </a:spcBef>
              <a:buFontTx/>
              <a:buChar char="•"/>
              <a:defRPr/>
            </a:pPr>
            <a:r>
              <a:rPr lang="en-US" sz="1800" kern="0" dirty="0">
                <a:solidFill>
                  <a:srgbClr val="002060"/>
                </a:solidFill>
                <a:latin typeface="Arial" pitchFamily="34" charset="0"/>
                <a:cs typeface="Arial" pitchFamily="34" charset="0"/>
              </a:rPr>
              <a:t>77% of the self-talk people use is very negative, counter-productive and self-defeating.  </a:t>
            </a:r>
          </a:p>
          <a:p>
            <a:pPr marL="342900" indent="-342900" eaLnBrk="0" hangingPunct="0">
              <a:lnSpc>
                <a:spcPct val="80000"/>
              </a:lnSpc>
              <a:spcBef>
                <a:spcPct val="20000"/>
              </a:spcBef>
              <a:defRPr/>
            </a:pPr>
            <a:r>
              <a:rPr lang="en-US" sz="1800" kern="0" dirty="0">
                <a:solidFill>
                  <a:srgbClr val="002060"/>
                </a:solidFill>
                <a:latin typeface="Arial" pitchFamily="34" charset="0"/>
                <a:cs typeface="Arial" pitchFamily="34" charset="0"/>
              </a:rPr>
              <a:t>   </a:t>
            </a:r>
          </a:p>
          <a:p>
            <a:pPr marL="342900" indent="-342900" eaLnBrk="0" hangingPunct="0">
              <a:lnSpc>
                <a:spcPct val="80000"/>
              </a:lnSpc>
              <a:spcBef>
                <a:spcPct val="20000"/>
              </a:spcBef>
              <a:buFontTx/>
              <a:buChar char="•"/>
              <a:defRPr/>
            </a:pPr>
            <a:r>
              <a:rPr lang="en-US" sz="1800" kern="0" dirty="0">
                <a:solidFill>
                  <a:srgbClr val="002060"/>
                </a:solidFill>
                <a:latin typeface="Arial" pitchFamily="34" charset="0"/>
                <a:cs typeface="Arial" pitchFamily="34" charset="0"/>
              </a:rPr>
              <a:t>Any time you make a statement about yourself that is negative you are directing your  subconscious mind to make you become the person you just described.   </a:t>
            </a:r>
          </a:p>
          <a:p>
            <a:pPr marL="342900" indent="-342900" eaLnBrk="0" hangingPunct="0">
              <a:lnSpc>
                <a:spcPct val="80000"/>
              </a:lnSpc>
              <a:spcBef>
                <a:spcPct val="20000"/>
              </a:spcBef>
              <a:buFontTx/>
              <a:buChar char="•"/>
              <a:defRPr/>
            </a:pPr>
            <a:endParaRPr lang="en-US" sz="1800" kern="0" dirty="0">
              <a:solidFill>
                <a:srgbClr val="002060"/>
              </a:solidFill>
              <a:latin typeface="Arial" pitchFamily="34" charset="0"/>
              <a:cs typeface="Arial" pitchFamily="34" charset="0"/>
            </a:endParaRPr>
          </a:p>
          <a:p>
            <a:pPr marL="342900" indent="-342900" eaLnBrk="0" hangingPunct="0">
              <a:lnSpc>
                <a:spcPct val="80000"/>
              </a:lnSpc>
              <a:spcBef>
                <a:spcPct val="20000"/>
              </a:spcBef>
              <a:buFontTx/>
              <a:buChar char="•"/>
              <a:defRPr/>
            </a:pPr>
            <a:r>
              <a:rPr lang="en-US" sz="1800" dirty="0">
                <a:solidFill>
                  <a:srgbClr val="002060"/>
                </a:solidFill>
                <a:latin typeface="Arial" pitchFamily="34" charset="0"/>
                <a:cs typeface="Arial" pitchFamily="34" charset="0"/>
              </a:rPr>
              <a:t>The subconscious mind does not know the difference between the statement that we are weak and the statement that we are strong.  It accepts our programming just as we give it.  It treats everything we tell it with equal indifference.   The end result, we end up becoming the result of what we constantly think and say to ourselves and others.</a:t>
            </a:r>
            <a:endParaRPr lang="en-CA" sz="1800" dirty="0">
              <a:solidFill>
                <a:srgbClr val="002060"/>
              </a:solidFill>
              <a:latin typeface="Arial" pitchFamily="34" charset="0"/>
              <a:cs typeface="Arial" pitchFamily="34" charset="0"/>
            </a:endParaRPr>
          </a:p>
          <a:p>
            <a:pPr marL="342900" indent="-342900" eaLnBrk="0" hangingPunct="0">
              <a:lnSpc>
                <a:spcPct val="80000"/>
              </a:lnSpc>
              <a:spcBef>
                <a:spcPct val="20000"/>
              </a:spcBef>
              <a:buFontTx/>
              <a:buChar char="•"/>
              <a:defRPr/>
            </a:pPr>
            <a:endParaRPr lang="en-US" sz="1800" kern="0" dirty="0">
              <a:solidFill>
                <a:srgbClr val="002060"/>
              </a:solidFill>
              <a:latin typeface="Arial" pitchFamily="34" charset="0"/>
              <a:cs typeface="Arial" pitchFamily="34" charset="0"/>
            </a:endParaRPr>
          </a:p>
          <a:p>
            <a:pPr marL="342900" indent="-342900" eaLnBrk="0" hangingPunct="0">
              <a:lnSpc>
                <a:spcPct val="80000"/>
              </a:lnSpc>
              <a:spcBef>
                <a:spcPct val="20000"/>
              </a:spcBef>
              <a:buFontTx/>
              <a:buChar char="•"/>
              <a:defRPr/>
            </a:pPr>
            <a:endParaRPr lang="en-US" sz="1800" kern="0" dirty="0">
              <a:solidFill>
                <a:srgbClr val="002060"/>
              </a:solidFill>
              <a:latin typeface="Arial" pitchFamily="34" charset="0"/>
              <a:cs typeface="Arial" pitchFamily="34" charset="0"/>
            </a:endParaRPr>
          </a:p>
          <a:p>
            <a:pPr marL="342900" indent="-342900" algn="ctr" eaLnBrk="0" hangingPunct="0">
              <a:lnSpc>
                <a:spcPct val="80000"/>
              </a:lnSpc>
              <a:spcBef>
                <a:spcPct val="20000"/>
              </a:spcBef>
              <a:defRPr/>
            </a:pPr>
            <a:r>
              <a:rPr lang="en-US" sz="1800" i="1" dirty="0">
                <a:solidFill>
                  <a:srgbClr val="002060"/>
                </a:solidFill>
                <a:latin typeface="Arial" pitchFamily="34" charset="0"/>
                <a:cs typeface="Arial" pitchFamily="34" charset="0"/>
              </a:rPr>
              <a:t>Words of Affirmation and positive self-talk are tools that reverse the damaging affects of negative  thinking/programming.</a:t>
            </a:r>
          </a:p>
          <a:p>
            <a:pPr marL="342900" indent="-342900" eaLnBrk="0" hangingPunct="0">
              <a:lnSpc>
                <a:spcPct val="80000"/>
              </a:lnSpc>
              <a:spcBef>
                <a:spcPct val="20000"/>
              </a:spcBef>
              <a:defRPr/>
            </a:pPr>
            <a:endParaRPr lang="en-US" sz="1800" kern="0" dirty="0">
              <a:solidFill>
                <a:srgbClr val="002060"/>
              </a:solidFill>
              <a:latin typeface="Arial" pitchFamily="34" charset="0"/>
              <a:cs typeface="Arial" pitchFamily="34" charset="0"/>
            </a:endParaRPr>
          </a:p>
          <a:p>
            <a:pPr marL="342900" indent="-342900" eaLnBrk="0" hangingPunct="0">
              <a:lnSpc>
                <a:spcPct val="80000"/>
              </a:lnSpc>
              <a:spcBef>
                <a:spcPct val="20000"/>
              </a:spcBef>
              <a:defRPr/>
            </a:pPr>
            <a:endParaRPr lang="en-US" sz="1800" kern="0" dirty="0">
              <a:solidFill>
                <a:srgbClr val="002060"/>
              </a:solidFill>
              <a:latin typeface="Arial" pitchFamily="34" charset="0"/>
              <a:cs typeface="Arial" pitchFamily="34" charset="0"/>
            </a:endParaRPr>
          </a:p>
          <a:p>
            <a:pPr marL="342900" indent="-342900" eaLnBrk="0" hangingPunct="0">
              <a:lnSpc>
                <a:spcPct val="80000"/>
              </a:lnSpc>
              <a:spcBef>
                <a:spcPct val="20000"/>
              </a:spcBef>
              <a:defRPr/>
            </a:pPr>
            <a:endParaRPr lang="en-US" sz="1000" kern="0" dirty="0">
              <a:solidFill>
                <a:srgbClr val="002060"/>
              </a:solidFill>
              <a:latin typeface="Arial" pitchFamily="34" charset="0"/>
              <a:cs typeface="Arial" pitchFamily="34" charset="0"/>
            </a:endParaRPr>
          </a:p>
          <a:p>
            <a:pPr marL="342900" indent="-342900" eaLnBrk="0" hangingPunct="0">
              <a:lnSpc>
                <a:spcPct val="80000"/>
              </a:lnSpc>
              <a:spcBef>
                <a:spcPct val="20000"/>
              </a:spcBef>
              <a:defRPr/>
            </a:pPr>
            <a:endParaRPr lang="en-US" sz="1000" kern="0" dirty="0">
              <a:solidFill>
                <a:srgbClr val="002060"/>
              </a:solidFill>
              <a:latin typeface="Arial" pitchFamily="34" charset="0"/>
              <a:cs typeface="Arial" pitchFamily="34" charset="0"/>
            </a:endParaRPr>
          </a:p>
        </p:txBody>
      </p:sp>
    </p:spTree>
    <p:custDataLst>
      <p:tags r:id="rId1"/>
    </p:custDataLst>
    <p:extLst>
      <p:ext uri="{BB962C8B-B14F-4D97-AF65-F5344CB8AC3E}">
        <p14:creationId xmlns:p14="http://schemas.microsoft.com/office/powerpoint/2010/main" val="1908325772"/>
      </p:ext>
    </p:extLst>
  </p:cSld>
  <p:clrMapOvr>
    <a:masterClrMapping/>
  </p:clrMapOvr>
  <p:transition advTm="38172">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1268" name="Picture 5" descr="C:\Documents and Settings\user\Desktop\EWS Network\EWSN_logo_suite\EmployeeWellness_Logo2 800x486.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08850" y="5830888"/>
            <a:ext cx="1690688" cy="102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Text Box 1079"/>
          <p:cNvSpPr txBox="1">
            <a:spLocks noChangeArrowheads="1"/>
          </p:cNvSpPr>
          <p:nvPr/>
        </p:nvSpPr>
        <p:spPr bwMode="auto">
          <a:xfrm>
            <a:off x="0" y="6453188"/>
            <a:ext cx="219551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rgbClr val="3856B4"/>
                </a:solidFill>
                <a:latin typeface="Tahoma" pitchFamily="34" charset="0"/>
              </a:defRPr>
            </a:lvl1pPr>
            <a:lvl2pPr marL="742950" indent="-285750" eaLnBrk="0" hangingPunct="0">
              <a:defRPr sz="1600">
                <a:solidFill>
                  <a:srgbClr val="3856B4"/>
                </a:solidFill>
                <a:latin typeface="Tahoma" pitchFamily="34" charset="0"/>
              </a:defRPr>
            </a:lvl2pPr>
            <a:lvl3pPr marL="1143000" indent="-228600" eaLnBrk="0" hangingPunct="0">
              <a:defRPr sz="1600">
                <a:solidFill>
                  <a:srgbClr val="3856B4"/>
                </a:solidFill>
                <a:latin typeface="Tahoma" pitchFamily="34" charset="0"/>
              </a:defRPr>
            </a:lvl3pPr>
            <a:lvl4pPr marL="1600200" indent="-228600" eaLnBrk="0" hangingPunct="0">
              <a:defRPr sz="1600">
                <a:solidFill>
                  <a:srgbClr val="3856B4"/>
                </a:solidFill>
                <a:latin typeface="Tahoma" pitchFamily="34" charset="0"/>
              </a:defRPr>
            </a:lvl4pPr>
            <a:lvl5pPr marL="2057400" indent="-228600" eaLnBrk="0" hangingPunct="0">
              <a:defRPr sz="1600">
                <a:solidFill>
                  <a:srgbClr val="3856B4"/>
                </a:solidFill>
                <a:latin typeface="Tahoma" pitchFamily="34" charset="0"/>
              </a:defRPr>
            </a:lvl5pPr>
            <a:lvl6pPr marL="2514600" indent="-228600" eaLnBrk="0" fontAlgn="base" hangingPunct="0">
              <a:spcBef>
                <a:spcPct val="0"/>
              </a:spcBef>
              <a:spcAft>
                <a:spcPct val="0"/>
              </a:spcAft>
              <a:defRPr sz="1600">
                <a:solidFill>
                  <a:srgbClr val="3856B4"/>
                </a:solidFill>
                <a:latin typeface="Tahoma" pitchFamily="34" charset="0"/>
              </a:defRPr>
            </a:lvl6pPr>
            <a:lvl7pPr marL="2971800" indent="-228600" eaLnBrk="0" fontAlgn="base" hangingPunct="0">
              <a:spcBef>
                <a:spcPct val="0"/>
              </a:spcBef>
              <a:spcAft>
                <a:spcPct val="0"/>
              </a:spcAft>
              <a:defRPr sz="1600">
                <a:solidFill>
                  <a:srgbClr val="3856B4"/>
                </a:solidFill>
                <a:latin typeface="Tahoma" pitchFamily="34" charset="0"/>
              </a:defRPr>
            </a:lvl7pPr>
            <a:lvl8pPr marL="3429000" indent="-228600" eaLnBrk="0" fontAlgn="base" hangingPunct="0">
              <a:spcBef>
                <a:spcPct val="0"/>
              </a:spcBef>
              <a:spcAft>
                <a:spcPct val="0"/>
              </a:spcAft>
              <a:defRPr sz="1600">
                <a:solidFill>
                  <a:srgbClr val="3856B4"/>
                </a:solidFill>
                <a:latin typeface="Tahoma" pitchFamily="34" charset="0"/>
              </a:defRPr>
            </a:lvl8pPr>
            <a:lvl9pPr marL="3886200" indent="-228600" eaLnBrk="0" fontAlgn="base" hangingPunct="0">
              <a:spcBef>
                <a:spcPct val="0"/>
              </a:spcBef>
              <a:spcAft>
                <a:spcPct val="0"/>
              </a:spcAft>
              <a:defRPr sz="1600">
                <a:solidFill>
                  <a:srgbClr val="3856B4"/>
                </a:solidFill>
                <a:latin typeface="Tahoma" pitchFamily="34" charset="0"/>
              </a:defRPr>
            </a:lvl9pPr>
          </a:lstStyle>
          <a:p>
            <a:pPr algn="ctr" eaLnBrk="1" hangingPunct="1">
              <a:spcBef>
                <a:spcPct val="50000"/>
              </a:spcBef>
            </a:pPr>
            <a:r>
              <a:rPr lang="en-US" sz="1200" b="1" u="sng" dirty="0">
                <a:solidFill>
                  <a:schemeClr val="tx1"/>
                </a:solidFill>
                <a:latin typeface="Constantia" pitchFamily="18" charset="0"/>
                <a:cs typeface="Arial" charset="0"/>
              </a:rPr>
              <a:t>www.EWSNetwork.com</a:t>
            </a:r>
          </a:p>
        </p:txBody>
      </p:sp>
      <p:sp>
        <p:nvSpPr>
          <p:cNvPr id="4" name="Content Placeholder 2"/>
          <p:cNvSpPr txBox="1">
            <a:spLocks/>
          </p:cNvSpPr>
          <p:nvPr/>
        </p:nvSpPr>
        <p:spPr bwMode="auto">
          <a:xfrm>
            <a:off x="685800" y="1981200"/>
            <a:ext cx="8315325" cy="280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buFont typeface="Wingdings" pitchFamily="2" charset="2"/>
              <a:buChar char="ü"/>
            </a:pPr>
            <a:r>
              <a:rPr lang="en-CA" sz="2400" dirty="0" smtClean="0">
                <a:solidFill>
                  <a:srgbClr val="002060"/>
                </a:solidFill>
                <a:latin typeface="Arial" pitchFamily="34" charset="0"/>
                <a:cs typeface="Arial" pitchFamily="34" charset="0"/>
              </a:rPr>
              <a:t> Take a look at your handout. Check off the negative self talk you currently use in column B. </a:t>
            </a:r>
          </a:p>
          <a:p>
            <a:pPr>
              <a:buFont typeface="Wingdings" pitchFamily="2" charset="2"/>
              <a:buChar char="ü"/>
            </a:pPr>
            <a:r>
              <a:rPr lang="en-CA" sz="2400" dirty="0" smtClean="0">
                <a:solidFill>
                  <a:srgbClr val="002060"/>
                </a:solidFill>
                <a:latin typeface="Arial" pitchFamily="34" charset="0"/>
                <a:cs typeface="Arial" pitchFamily="34" charset="0"/>
              </a:rPr>
              <a:t>Start exchanging those statements for the positive words of affirmation in column A.</a:t>
            </a:r>
          </a:p>
          <a:p>
            <a:pPr>
              <a:buFont typeface="Wingdings" pitchFamily="2" charset="2"/>
              <a:buChar char="ü"/>
            </a:pPr>
            <a:r>
              <a:rPr lang="en-CA" sz="2400" dirty="0" smtClean="0">
                <a:solidFill>
                  <a:srgbClr val="002060"/>
                </a:solidFill>
                <a:latin typeface="Arial" pitchFamily="34" charset="0"/>
                <a:cs typeface="Arial" pitchFamily="34" charset="0"/>
              </a:rPr>
              <a:t>It takes practice!!</a:t>
            </a:r>
          </a:p>
        </p:txBody>
      </p:sp>
      <p:sp>
        <p:nvSpPr>
          <p:cNvPr id="5" name="Title 1"/>
          <p:cNvSpPr>
            <a:spLocks noGrp="1"/>
          </p:cNvSpPr>
          <p:nvPr>
            <p:ph type="title"/>
          </p:nvPr>
        </p:nvSpPr>
        <p:spPr>
          <a:xfrm>
            <a:off x="457200" y="274638"/>
            <a:ext cx="8229600" cy="1143000"/>
          </a:xfrm>
        </p:spPr>
        <p:txBody>
          <a:bodyPr/>
          <a:lstStyle/>
          <a:p>
            <a:r>
              <a:rPr lang="en-CA" smtClean="0">
                <a:solidFill>
                  <a:srgbClr val="002060"/>
                </a:solidFill>
                <a:effectLst/>
                <a:latin typeface="Arial" pitchFamily="34" charset="0"/>
                <a:cs typeface="Arial" pitchFamily="34" charset="0"/>
              </a:rPr>
              <a:t>In Class Task</a:t>
            </a:r>
          </a:p>
        </p:txBody>
      </p:sp>
    </p:spTree>
    <p:custDataLst>
      <p:tags r:id="rId1"/>
    </p:custDataLst>
    <p:extLst>
      <p:ext uri="{BB962C8B-B14F-4D97-AF65-F5344CB8AC3E}">
        <p14:creationId xmlns:p14="http://schemas.microsoft.com/office/powerpoint/2010/main" val="1908325772"/>
      </p:ext>
    </p:extLst>
  </p:cSld>
  <p:clrMapOvr>
    <a:masterClrMapping/>
  </p:clrMapOvr>
  <p:transition advTm="38172">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1268" name="Picture 5" descr="C:\Documents and Settings\user\Desktop\EWS Network\EWSN_logo_suite\EmployeeWellness_Logo2 800x486.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08850" y="5830888"/>
            <a:ext cx="1690688" cy="102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Text Box 1079"/>
          <p:cNvSpPr txBox="1">
            <a:spLocks noChangeArrowheads="1"/>
          </p:cNvSpPr>
          <p:nvPr/>
        </p:nvSpPr>
        <p:spPr bwMode="auto">
          <a:xfrm>
            <a:off x="0" y="6453188"/>
            <a:ext cx="219551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rgbClr val="3856B4"/>
                </a:solidFill>
                <a:latin typeface="Tahoma" pitchFamily="34" charset="0"/>
              </a:defRPr>
            </a:lvl1pPr>
            <a:lvl2pPr marL="742950" indent="-285750" eaLnBrk="0" hangingPunct="0">
              <a:defRPr sz="1600">
                <a:solidFill>
                  <a:srgbClr val="3856B4"/>
                </a:solidFill>
                <a:latin typeface="Tahoma" pitchFamily="34" charset="0"/>
              </a:defRPr>
            </a:lvl2pPr>
            <a:lvl3pPr marL="1143000" indent="-228600" eaLnBrk="0" hangingPunct="0">
              <a:defRPr sz="1600">
                <a:solidFill>
                  <a:srgbClr val="3856B4"/>
                </a:solidFill>
                <a:latin typeface="Tahoma" pitchFamily="34" charset="0"/>
              </a:defRPr>
            </a:lvl3pPr>
            <a:lvl4pPr marL="1600200" indent="-228600" eaLnBrk="0" hangingPunct="0">
              <a:defRPr sz="1600">
                <a:solidFill>
                  <a:srgbClr val="3856B4"/>
                </a:solidFill>
                <a:latin typeface="Tahoma" pitchFamily="34" charset="0"/>
              </a:defRPr>
            </a:lvl4pPr>
            <a:lvl5pPr marL="2057400" indent="-228600" eaLnBrk="0" hangingPunct="0">
              <a:defRPr sz="1600">
                <a:solidFill>
                  <a:srgbClr val="3856B4"/>
                </a:solidFill>
                <a:latin typeface="Tahoma" pitchFamily="34" charset="0"/>
              </a:defRPr>
            </a:lvl5pPr>
            <a:lvl6pPr marL="2514600" indent="-228600" eaLnBrk="0" fontAlgn="base" hangingPunct="0">
              <a:spcBef>
                <a:spcPct val="0"/>
              </a:spcBef>
              <a:spcAft>
                <a:spcPct val="0"/>
              </a:spcAft>
              <a:defRPr sz="1600">
                <a:solidFill>
                  <a:srgbClr val="3856B4"/>
                </a:solidFill>
                <a:latin typeface="Tahoma" pitchFamily="34" charset="0"/>
              </a:defRPr>
            </a:lvl6pPr>
            <a:lvl7pPr marL="2971800" indent="-228600" eaLnBrk="0" fontAlgn="base" hangingPunct="0">
              <a:spcBef>
                <a:spcPct val="0"/>
              </a:spcBef>
              <a:spcAft>
                <a:spcPct val="0"/>
              </a:spcAft>
              <a:defRPr sz="1600">
                <a:solidFill>
                  <a:srgbClr val="3856B4"/>
                </a:solidFill>
                <a:latin typeface="Tahoma" pitchFamily="34" charset="0"/>
              </a:defRPr>
            </a:lvl7pPr>
            <a:lvl8pPr marL="3429000" indent="-228600" eaLnBrk="0" fontAlgn="base" hangingPunct="0">
              <a:spcBef>
                <a:spcPct val="0"/>
              </a:spcBef>
              <a:spcAft>
                <a:spcPct val="0"/>
              </a:spcAft>
              <a:defRPr sz="1600">
                <a:solidFill>
                  <a:srgbClr val="3856B4"/>
                </a:solidFill>
                <a:latin typeface="Tahoma" pitchFamily="34" charset="0"/>
              </a:defRPr>
            </a:lvl8pPr>
            <a:lvl9pPr marL="3886200" indent="-228600" eaLnBrk="0" fontAlgn="base" hangingPunct="0">
              <a:spcBef>
                <a:spcPct val="0"/>
              </a:spcBef>
              <a:spcAft>
                <a:spcPct val="0"/>
              </a:spcAft>
              <a:defRPr sz="1600">
                <a:solidFill>
                  <a:srgbClr val="3856B4"/>
                </a:solidFill>
                <a:latin typeface="Tahoma" pitchFamily="34" charset="0"/>
              </a:defRPr>
            </a:lvl9pPr>
          </a:lstStyle>
          <a:p>
            <a:pPr algn="ctr" eaLnBrk="1" hangingPunct="1">
              <a:spcBef>
                <a:spcPct val="50000"/>
              </a:spcBef>
            </a:pPr>
            <a:r>
              <a:rPr lang="en-US" sz="1200" b="1" u="sng" dirty="0">
                <a:solidFill>
                  <a:schemeClr val="tx1"/>
                </a:solidFill>
                <a:latin typeface="Constantia" pitchFamily="18" charset="0"/>
                <a:cs typeface="Arial" charset="0"/>
              </a:rPr>
              <a:t>www.EWSNetwork.com</a:t>
            </a:r>
          </a:p>
        </p:txBody>
      </p:sp>
      <p:sp>
        <p:nvSpPr>
          <p:cNvPr id="4" name="Title 1"/>
          <p:cNvSpPr>
            <a:spLocks noGrp="1"/>
          </p:cNvSpPr>
          <p:nvPr>
            <p:ph type="title"/>
          </p:nvPr>
        </p:nvSpPr>
        <p:spPr>
          <a:xfrm>
            <a:off x="428625" y="214313"/>
            <a:ext cx="8129588" cy="857250"/>
          </a:xfrm>
        </p:spPr>
        <p:txBody>
          <a:bodyPr/>
          <a:lstStyle/>
          <a:p>
            <a:r>
              <a:rPr lang="en-CA" b="1" dirty="0" smtClean="0">
                <a:solidFill>
                  <a:srgbClr val="002060"/>
                </a:solidFill>
                <a:effectLst/>
                <a:latin typeface="Arial" pitchFamily="34" charset="0"/>
                <a:cs typeface="Arial" pitchFamily="34" charset="0"/>
              </a:rPr>
              <a:t>Positive Energy</a:t>
            </a:r>
          </a:p>
        </p:txBody>
      </p:sp>
      <p:sp>
        <p:nvSpPr>
          <p:cNvPr id="5" name="Rectangle 3"/>
          <p:cNvSpPr txBox="1">
            <a:spLocks noChangeArrowheads="1"/>
          </p:cNvSpPr>
          <p:nvPr/>
        </p:nvSpPr>
        <p:spPr>
          <a:xfrm>
            <a:off x="428625" y="1071563"/>
            <a:ext cx="8229600" cy="4572000"/>
          </a:xfrm>
          <a:prstGeom prst="rect">
            <a:avLst/>
          </a:prstGeom>
        </p:spPr>
        <p:txBody>
          <a:bodyPr/>
          <a:lstStyle>
            <a:lvl1pPr marL="342900" indent="-342900" eaLnBrk="0" hangingPunct="0">
              <a:defRPr sz="1600">
                <a:solidFill>
                  <a:srgbClr val="3856B4"/>
                </a:solidFill>
                <a:latin typeface="Tahoma" pitchFamily="34" charset="0"/>
                <a:cs typeface="Arial" charset="0"/>
              </a:defRPr>
            </a:lvl1pPr>
            <a:lvl2pPr marL="742950" indent="-285750" eaLnBrk="0" hangingPunct="0">
              <a:defRPr sz="1600">
                <a:solidFill>
                  <a:srgbClr val="3856B4"/>
                </a:solidFill>
                <a:latin typeface="Tahoma" pitchFamily="34" charset="0"/>
                <a:cs typeface="Arial" charset="0"/>
              </a:defRPr>
            </a:lvl2pPr>
            <a:lvl3pPr marL="1143000" indent="-228600" eaLnBrk="0" hangingPunct="0">
              <a:defRPr sz="1600">
                <a:solidFill>
                  <a:srgbClr val="3856B4"/>
                </a:solidFill>
                <a:latin typeface="Tahoma" pitchFamily="34" charset="0"/>
                <a:cs typeface="Arial" charset="0"/>
              </a:defRPr>
            </a:lvl3pPr>
            <a:lvl4pPr marL="1600200" indent="-228600" eaLnBrk="0" hangingPunct="0">
              <a:defRPr sz="1600">
                <a:solidFill>
                  <a:srgbClr val="3856B4"/>
                </a:solidFill>
                <a:latin typeface="Tahoma" pitchFamily="34" charset="0"/>
                <a:cs typeface="Arial" charset="0"/>
              </a:defRPr>
            </a:lvl4pPr>
            <a:lvl5pPr marL="2057400" indent="-228600" eaLnBrk="0" hangingPunct="0">
              <a:defRPr sz="1600">
                <a:solidFill>
                  <a:srgbClr val="3856B4"/>
                </a:solidFill>
                <a:latin typeface="Tahoma" pitchFamily="34" charset="0"/>
                <a:cs typeface="Arial" charset="0"/>
              </a:defRPr>
            </a:lvl5pPr>
            <a:lvl6pPr marL="2514600" indent="-228600" eaLnBrk="0" fontAlgn="base" hangingPunct="0">
              <a:spcBef>
                <a:spcPct val="0"/>
              </a:spcBef>
              <a:spcAft>
                <a:spcPct val="0"/>
              </a:spcAft>
              <a:defRPr sz="1600">
                <a:solidFill>
                  <a:srgbClr val="3856B4"/>
                </a:solidFill>
                <a:latin typeface="Tahoma" pitchFamily="34" charset="0"/>
                <a:cs typeface="Arial" charset="0"/>
              </a:defRPr>
            </a:lvl6pPr>
            <a:lvl7pPr marL="2971800" indent="-228600" eaLnBrk="0" fontAlgn="base" hangingPunct="0">
              <a:spcBef>
                <a:spcPct val="0"/>
              </a:spcBef>
              <a:spcAft>
                <a:spcPct val="0"/>
              </a:spcAft>
              <a:defRPr sz="1600">
                <a:solidFill>
                  <a:srgbClr val="3856B4"/>
                </a:solidFill>
                <a:latin typeface="Tahoma" pitchFamily="34" charset="0"/>
                <a:cs typeface="Arial" charset="0"/>
              </a:defRPr>
            </a:lvl7pPr>
            <a:lvl8pPr marL="3429000" indent="-228600" eaLnBrk="0" fontAlgn="base" hangingPunct="0">
              <a:spcBef>
                <a:spcPct val="0"/>
              </a:spcBef>
              <a:spcAft>
                <a:spcPct val="0"/>
              </a:spcAft>
              <a:defRPr sz="1600">
                <a:solidFill>
                  <a:srgbClr val="3856B4"/>
                </a:solidFill>
                <a:latin typeface="Tahoma" pitchFamily="34" charset="0"/>
                <a:cs typeface="Arial" charset="0"/>
              </a:defRPr>
            </a:lvl8pPr>
            <a:lvl9pPr marL="3886200" indent="-228600" eaLnBrk="0" fontAlgn="base" hangingPunct="0">
              <a:spcBef>
                <a:spcPct val="0"/>
              </a:spcBef>
              <a:spcAft>
                <a:spcPct val="0"/>
              </a:spcAft>
              <a:defRPr sz="1600">
                <a:solidFill>
                  <a:srgbClr val="3856B4"/>
                </a:solidFill>
                <a:latin typeface="Tahoma" pitchFamily="34" charset="0"/>
                <a:cs typeface="Arial" charset="0"/>
              </a:defRPr>
            </a:lvl9pPr>
          </a:lstStyle>
          <a:p>
            <a:pPr>
              <a:lnSpc>
                <a:spcPct val="80000"/>
              </a:lnSpc>
              <a:spcBef>
                <a:spcPct val="20000"/>
              </a:spcBef>
            </a:pPr>
            <a:r>
              <a:rPr lang="en-CA" sz="1800" dirty="0" smtClean="0">
                <a:solidFill>
                  <a:srgbClr val="002060"/>
                </a:solidFill>
                <a:latin typeface="Arial" pitchFamily="34" charset="0"/>
                <a:cs typeface="Arial" pitchFamily="34" charset="0"/>
              </a:rPr>
              <a:t>We </a:t>
            </a:r>
            <a:r>
              <a:rPr lang="en-CA" sz="1800" dirty="0">
                <a:solidFill>
                  <a:srgbClr val="002060"/>
                </a:solidFill>
                <a:latin typeface="Arial" pitchFamily="34" charset="0"/>
                <a:cs typeface="Arial" pitchFamily="34" charset="0"/>
              </a:rPr>
              <a:t>all have a wide range of concerns  - our health, our children, problems at </a:t>
            </a:r>
            <a:r>
              <a:rPr lang="en-CA" sz="1800" dirty="0" smtClean="0">
                <a:solidFill>
                  <a:srgbClr val="002060"/>
                </a:solidFill>
                <a:latin typeface="Arial" pitchFamily="34" charset="0"/>
                <a:cs typeface="Arial" pitchFamily="34" charset="0"/>
              </a:rPr>
              <a:t>work</a:t>
            </a:r>
            <a:r>
              <a:rPr lang="en-CA" sz="1800" dirty="0">
                <a:solidFill>
                  <a:srgbClr val="002060"/>
                </a:solidFill>
                <a:latin typeface="Arial" pitchFamily="34" charset="0"/>
                <a:cs typeface="Arial" pitchFamily="34" charset="0"/>
              </a:rPr>
              <a:t>, the national debt, nuclear war, etc. </a:t>
            </a:r>
          </a:p>
          <a:p>
            <a:pPr>
              <a:lnSpc>
                <a:spcPct val="80000"/>
              </a:lnSpc>
              <a:spcBef>
                <a:spcPct val="20000"/>
              </a:spcBef>
            </a:pPr>
            <a:endParaRPr lang="en-CA" sz="1800" dirty="0">
              <a:solidFill>
                <a:srgbClr val="002060"/>
              </a:solidFill>
              <a:latin typeface="Arial" pitchFamily="34" charset="0"/>
              <a:cs typeface="Arial" pitchFamily="34" charset="0"/>
            </a:endParaRPr>
          </a:p>
          <a:p>
            <a:pPr>
              <a:lnSpc>
                <a:spcPct val="80000"/>
              </a:lnSpc>
              <a:spcBef>
                <a:spcPct val="20000"/>
              </a:spcBef>
              <a:buFont typeface="Arial" charset="0"/>
              <a:buChar char="•"/>
            </a:pPr>
            <a:r>
              <a:rPr lang="en-CA" sz="1800" dirty="0">
                <a:solidFill>
                  <a:srgbClr val="002060"/>
                </a:solidFill>
                <a:latin typeface="Arial" pitchFamily="34" charset="0"/>
                <a:cs typeface="Arial" pitchFamily="34" charset="0"/>
              </a:rPr>
              <a:t>Some of these things we have no real control over  such as; the past  and other people’s behaviour.</a:t>
            </a:r>
          </a:p>
          <a:p>
            <a:pPr>
              <a:lnSpc>
                <a:spcPct val="80000"/>
              </a:lnSpc>
              <a:spcBef>
                <a:spcPct val="20000"/>
              </a:spcBef>
            </a:pPr>
            <a:r>
              <a:rPr lang="en-CA" sz="1800" dirty="0">
                <a:solidFill>
                  <a:srgbClr val="002060"/>
                </a:solidFill>
                <a:latin typeface="Arial" pitchFamily="34" charset="0"/>
                <a:cs typeface="Arial" pitchFamily="34" charset="0"/>
              </a:rPr>
              <a:t>     - Let’s call these things our </a:t>
            </a:r>
            <a:r>
              <a:rPr lang="en-CA" sz="2800" b="1" dirty="0">
                <a:solidFill>
                  <a:srgbClr val="002060"/>
                </a:solidFill>
                <a:latin typeface="Arial" pitchFamily="34" charset="0"/>
                <a:cs typeface="Arial" pitchFamily="34" charset="0"/>
              </a:rPr>
              <a:t>circle of concern</a:t>
            </a:r>
          </a:p>
          <a:p>
            <a:pPr>
              <a:lnSpc>
                <a:spcPct val="80000"/>
              </a:lnSpc>
              <a:spcBef>
                <a:spcPct val="20000"/>
              </a:spcBef>
            </a:pPr>
            <a:endParaRPr lang="en-CA" sz="2800" b="1" dirty="0">
              <a:solidFill>
                <a:srgbClr val="002060"/>
              </a:solidFill>
              <a:latin typeface="Arial" pitchFamily="34" charset="0"/>
              <a:cs typeface="Arial" pitchFamily="34" charset="0"/>
            </a:endParaRPr>
          </a:p>
          <a:p>
            <a:pPr>
              <a:lnSpc>
                <a:spcPct val="80000"/>
              </a:lnSpc>
              <a:spcBef>
                <a:spcPct val="20000"/>
              </a:spcBef>
              <a:buFont typeface="Arial" charset="0"/>
              <a:buChar char="•"/>
            </a:pPr>
            <a:r>
              <a:rPr lang="en-CA" sz="1800" dirty="0">
                <a:solidFill>
                  <a:srgbClr val="002060"/>
                </a:solidFill>
                <a:latin typeface="Arial" pitchFamily="34" charset="0"/>
                <a:cs typeface="Arial" pitchFamily="34" charset="0"/>
              </a:rPr>
              <a:t>Some of these things we can do something about such as; our own behaviour, attitude and thoughts.</a:t>
            </a:r>
          </a:p>
          <a:p>
            <a:pPr>
              <a:lnSpc>
                <a:spcPct val="80000"/>
              </a:lnSpc>
              <a:spcBef>
                <a:spcPct val="20000"/>
              </a:spcBef>
            </a:pPr>
            <a:r>
              <a:rPr lang="en-CA" sz="1800" dirty="0">
                <a:solidFill>
                  <a:srgbClr val="002060"/>
                </a:solidFill>
                <a:latin typeface="Arial" pitchFamily="34" charset="0"/>
                <a:cs typeface="Arial" pitchFamily="34" charset="0"/>
              </a:rPr>
              <a:t>     - Let’s call these things our </a:t>
            </a:r>
            <a:r>
              <a:rPr lang="en-CA" sz="2800" b="1" dirty="0">
                <a:solidFill>
                  <a:srgbClr val="002060"/>
                </a:solidFill>
                <a:latin typeface="Arial" pitchFamily="34" charset="0"/>
                <a:cs typeface="Arial" pitchFamily="34" charset="0"/>
              </a:rPr>
              <a:t>circle of influence</a:t>
            </a:r>
          </a:p>
          <a:p>
            <a:pPr>
              <a:lnSpc>
                <a:spcPct val="80000"/>
              </a:lnSpc>
              <a:spcBef>
                <a:spcPct val="20000"/>
              </a:spcBef>
            </a:pPr>
            <a:endParaRPr lang="en-CA" sz="1800" dirty="0">
              <a:solidFill>
                <a:srgbClr val="002060"/>
              </a:solidFill>
              <a:latin typeface="Arial" pitchFamily="34" charset="0"/>
              <a:cs typeface="Arial" pitchFamily="34" charset="0"/>
            </a:endParaRPr>
          </a:p>
          <a:p>
            <a:pPr algn="ctr">
              <a:lnSpc>
                <a:spcPct val="80000"/>
              </a:lnSpc>
              <a:spcBef>
                <a:spcPct val="20000"/>
              </a:spcBef>
            </a:pPr>
            <a:r>
              <a:rPr lang="en-CA" sz="1800" dirty="0">
                <a:solidFill>
                  <a:srgbClr val="002060"/>
                </a:solidFill>
                <a:latin typeface="Arial" pitchFamily="34" charset="0"/>
                <a:cs typeface="Arial" pitchFamily="34" charset="0"/>
              </a:rPr>
              <a:t>What are you focussing your time and energy on?</a:t>
            </a:r>
          </a:p>
          <a:p>
            <a:pPr algn="ctr">
              <a:lnSpc>
                <a:spcPct val="80000"/>
              </a:lnSpc>
              <a:spcBef>
                <a:spcPct val="20000"/>
              </a:spcBef>
            </a:pPr>
            <a:endParaRPr lang="en-CA" sz="1800" dirty="0">
              <a:solidFill>
                <a:srgbClr val="002060"/>
              </a:solidFill>
              <a:latin typeface="Arial" pitchFamily="34" charset="0"/>
              <a:cs typeface="Arial" pitchFamily="34" charset="0"/>
            </a:endParaRPr>
          </a:p>
          <a:p>
            <a:pPr algn="ctr">
              <a:lnSpc>
                <a:spcPct val="80000"/>
              </a:lnSpc>
              <a:spcBef>
                <a:spcPct val="20000"/>
              </a:spcBef>
            </a:pPr>
            <a:r>
              <a:rPr lang="en-CA" sz="1800" dirty="0">
                <a:solidFill>
                  <a:srgbClr val="002060"/>
                </a:solidFill>
                <a:latin typeface="Arial" pitchFamily="34" charset="0"/>
                <a:cs typeface="Arial" pitchFamily="34" charset="0"/>
              </a:rPr>
              <a:t>Are you PROACTI|VE FOCUSSED or  REACTIVE FOCUSSED?</a:t>
            </a:r>
          </a:p>
          <a:p>
            <a:pPr lvl="1">
              <a:lnSpc>
                <a:spcPct val="80000"/>
              </a:lnSpc>
              <a:spcBef>
                <a:spcPct val="20000"/>
              </a:spcBef>
              <a:buFontTx/>
              <a:buChar char="–"/>
            </a:pPr>
            <a:endParaRPr lang="en-US" dirty="0">
              <a:solidFill>
                <a:srgbClr val="002060"/>
              </a:solidFill>
              <a:latin typeface="Arial" pitchFamily="34" charset="0"/>
              <a:cs typeface="Arial" pitchFamily="34" charset="0"/>
            </a:endParaRPr>
          </a:p>
        </p:txBody>
      </p:sp>
    </p:spTree>
    <p:custDataLst>
      <p:tags r:id="rId1"/>
    </p:custDataLst>
    <p:extLst>
      <p:ext uri="{BB962C8B-B14F-4D97-AF65-F5344CB8AC3E}">
        <p14:creationId xmlns:p14="http://schemas.microsoft.com/office/powerpoint/2010/main" val="1908325772"/>
      </p:ext>
    </p:extLst>
  </p:cSld>
  <p:clrMapOvr>
    <a:masterClrMapping/>
  </p:clrMapOvr>
  <p:transition advTm="38172">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1268" name="Picture 5" descr="C:\Documents and Settings\user\Desktop\EWS Network\EWSN_logo_suite\EmployeeWellness_Logo2 800x486.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08850" y="5830888"/>
            <a:ext cx="1690688" cy="102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Text Box 1079"/>
          <p:cNvSpPr txBox="1">
            <a:spLocks noChangeArrowheads="1"/>
          </p:cNvSpPr>
          <p:nvPr/>
        </p:nvSpPr>
        <p:spPr bwMode="auto">
          <a:xfrm>
            <a:off x="0" y="6453188"/>
            <a:ext cx="219551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rgbClr val="3856B4"/>
                </a:solidFill>
                <a:latin typeface="Tahoma" pitchFamily="34" charset="0"/>
              </a:defRPr>
            </a:lvl1pPr>
            <a:lvl2pPr marL="742950" indent="-285750" eaLnBrk="0" hangingPunct="0">
              <a:defRPr sz="1600">
                <a:solidFill>
                  <a:srgbClr val="3856B4"/>
                </a:solidFill>
                <a:latin typeface="Tahoma" pitchFamily="34" charset="0"/>
              </a:defRPr>
            </a:lvl2pPr>
            <a:lvl3pPr marL="1143000" indent="-228600" eaLnBrk="0" hangingPunct="0">
              <a:defRPr sz="1600">
                <a:solidFill>
                  <a:srgbClr val="3856B4"/>
                </a:solidFill>
                <a:latin typeface="Tahoma" pitchFamily="34" charset="0"/>
              </a:defRPr>
            </a:lvl3pPr>
            <a:lvl4pPr marL="1600200" indent="-228600" eaLnBrk="0" hangingPunct="0">
              <a:defRPr sz="1600">
                <a:solidFill>
                  <a:srgbClr val="3856B4"/>
                </a:solidFill>
                <a:latin typeface="Tahoma" pitchFamily="34" charset="0"/>
              </a:defRPr>
            </a:lvl4pPr>
            <a:lvl5pPr marL="2057400" indent="-228600" eaLnBrk="0" hangingPunct="0">
              <a:defRPr sz="1600">
                <a:solidFill>
                  <a:srgbClr val="3856B4"/>
                </a:solidFill>
                <a:latin typeface="Tahoma" pitchFamily="34" charset="0"/>
              </a:defRPr>
            </a:lvl5pPr>
            <a:lvl6pPr marL="2514600" indent="-228600" eaLnBrk="0" fontAlgn="base" hangingPunct="0">
              <a:spcBef>
                <a:spcPct val="0"/>
              </a:spcBef>
              <a:spcAft>
                <a:spcPct val="0"/>
              </a:spcAft>
              <a:defRPr sz="1600">
                <a:solidFill>
                  <a:srgbClr val="3856B4"/>
                </a:solidFill>
                <a:latin typeface="Tahoma" pitchFamily="34" charset="0"/>
              </a:defRPr>
            </a:lvl6pPr>
            <a:lvl7pPr marL="2971800" indent="-228600" eaLnBrk="0" fontAlgn="base" hangingPunct="0">
              <a:spcBef>
                <a:spcPct val="0"/>
              </a:spcBef>
              <a:spcAft>
                <a:spcPct val="0"/>
              </a:spcAft>
              <a:defRPr sz="1600">
                <a:solidFill>
                  <a:srgbClr val="3856B4"/>
                </a:solidFill>
                <a:latin typeface="Tahoma" pitchFamily="34" charset="0"/>
              </a:defRPr>
            </a:lvl7pPr>
            <a:lvl8pPr marL="3429000" indent="-228600" eaLnBrk="0" fontAlgn="base" hangingPunct="0">
              <a:spcBef>
                <a:spcPct val="0"/>
              </a:spcBef>
              <a:spcAft>
                <a:spcPct val="0"/>
              </a:spcAft>
              <a:defRPr sz="1600">
                <a:solidFill>
                  <a:srgbClr val="3856B4"/>
                </a:solidFill>
                <a:latin typeface="Tahoma" pitchFamily="34" charset="0"/>
              </a:defRPr>
            </a:lvl8pPr>
            <a:lvl9pPr marL="3886200" indent="-228600" eaLnBrk="0" fontAlgn="base" hangingPunct="0">
              <a:spcBef>
                <a:spcPct val="0"/>
              </a:spcBef>
              <a:spcAft>
                <a:spcPct val="0"/>
              </a:spcAft>
              <a:defRPr sz="1600">
                <a:solidFill>
                  <a:srgbClr val="3856B4"/>
                </a:solidFill>
                <a:latin typeface="Tahoma" pitchFamily="34" charset="0"/>
              </a:defRPr>
            </a:lvl9pPr>
          </a:lstStyle>
          <a:p>
            <a:pPr algn="ctr" eaLnBrk="1" hangingPunct="1">
              <a:spcBef>
                <a:spcPct val="50000"/>
              </a:spcBef>
            </a:pPr>
            <a:r>
              <a:rPr lang="en-US" sz="1200" b="1" u="sng" dirty="0">
                <a:solidFill>
                  <a:schemeClr val="tx1"/>
                </a:solidFill>
                <a:latin typeface="Constantia" pitchFamily="18" charset="0"/>
                <a:cs typeface="Arial" charset="0"/>
              </a:rPr>
              <a:t>www.EWSNetwork.com</a:t>
            </a:r>
          </a:p>
        </p:txBody>
      </p:sp>
      <p:sp>
        <p:nvSpPr>
          <p:cNvPr id="4" name="Title 1"/>
          <p:cNvSpPr>
            <a:spLocks noGrp="1"/>
          </p:cNvSpPr>
          <p:nvPr>
            <p:ph type="title"/>
          </p:nvPr>
        </p:nvSpPr>
        <p:spPr>
          <a:xfrm>
            <a:off x="611559" y="142874"/>
            <a:ext cx="7946653" cy="1053877"/>
          </a:xfrm>
        </p:spPr>
        <p:txBody>
          <a:bodyPr>
            <a:normAutofit fontScale="90000"/>
          </a:bodyPr>
          <a:lstStyle/>
          <a:p>
            <a:r>
              <a:rPr lang="en-CA" sz="3600" b="1" dirty="0" smtClean="0">
                <a:solidFill>
                  <a:srgbClr val="002060"/>
                </a:solidFill>
                <a:effectLst/>
                <a:latin typeface="Arial" pitchFamily="34" charset="0"/>
                <a:cs typeface="Arial" pitchFamily="34" charset="0"/>
              </a:rPr>
              <a:t>Which Circle Relates to Your Focus?</a:t>
            </a:r>
          </a:p>
        </p:txBody>
      </p:sp>
      <p:sp>
        <p:nvSpPr>
          <p:cNvPr id="5" name="Rectangle 3"/>
          <p:cNvSpPr txBox="1">
            <a:spLocks noChangeArrowheads="1"/>
          </p:cNvSpPr>
          <p:nvPr/>
        </p:nvSpPr>
        <p:spPr>
          <a:xfrm>
            <a:off x="611560" y="1268760"/>
            <a:ext cx="8046665" cy="4660553"/>
          </a:xfrm>
          <a:prstGeom prst="rect">
            <a:avLst/>
          </a:prstGeom>
        </p:spPr>
        <p:txBody>
          <a:bodyPr/>
          <a:lstStyle>
            <a:lvl1pPr marL="342900" indent="-342900" eaLnBrk="0" hangingPunct="0">
              <a:defRPr sz="1600">
                <a:solidFill>
                  <a:srgbClr val="3856B4"/>
                </a:solidFill>
                <a:latin typeface="Tahoma" pitchFamily="34" charset="0"/>
                <a:cs typeface="Arial" charset="0"/>
              </a:defRPr>
            </a:lvl1pPr>
            <a:lvl2pPr marL="742950" indent="-285750" eaLnBrk="0" hangingPunct="0">
              <a:defRPr sz="1600">
                <a:solidFill>
                  <a:srgbClr val="3856B4"/>
                </a:solidFill>
                <a:latin typeface="Tahoma" pitchFamily="34" charset="0"/>
                <a:cs typeface="Arial" charset="0"/>
              </a:defRPr>
            </a:lvl2pPr>
            <a:lvl3pPr marL="1143000" indent="-228600" eaLnBrk="0" hangingPunct="0">
              <a:defRPr sz="1600">
                <a:solidFill>
                  <a:srgbClr val="3856B4"/>
                </a:solidFill>
                <a:latin typeface="Tahoma" pitchFamily="34" charset="0"/>
                <a:cs typeface="Arial" charset="0"/>
              </a:defRPr>
            </a:lvl3pPr>
            <a:lvl4pPr marL="1600200" indent="-228600" eaLnBrk="0" hangingPunct="0">
              <a:defRPr sz="1600">
                <a:solidFill>
                  <a:srgbClr val="3856B4"/>
                </a:solidFill>
                <a:latin typeface="Tahoma" pitchFamily="34" charset="0"/>
                <a:cs typeface="Arial" charset="0"/>
              </a:defRPr>
            </a:lvl4pPr>
            <a:lvl5pPr marL="2057400" indent="-228600" eaLnBrk="0" hangingPunct="0">
              <a:defRPr sz="1600">
                <a:solidFill>
                  <a:srgbClr val="3856B4"/>
                </a:solidFill>
                <a:latin typeface="Tahoma" pitchFamily="34" charset="0"/>
                <a:cs typeface="Arial" charset="0"/>
              </a:defRPr>
            </a:lvl5pPr>
            <a:lvl6pPr marL="2514600" indent="-228600" eaLnBrk="0" fontAlgn="base" hangingPunct="0">
              <a:spcBef>
                <a:spcPct val="0"/>
              </a:spcBef>
              <a:spcAft>
                <a:spcPct val="0"/>
              </a:spcAft>
              <a:defRPr sz="1600">
                <a:solidFill>
                  <a:srgbClr val="3856B4"/>
                </a:solidFill>
                <a:latin typeface="Tahoma" pitchFamily="34" charset="0"/>
                <a:cs typeface="Arial" charset="0"/>
              </a:defRPr>
            </a:lvl6pPr>
            <a:lvl7pPr marL="2971800" indent="-228600" eaLnBrk="0" fontAlgn="base" hangingPunct="0">
              <a:spcBef>
                <a:spcPct val="0"/>
              </a:spcBef>
              <a:spcAft>
                <a:spcPct val="0"/>
              </a:spcAft>
              <a:defRPr sz="1600">
                <a:solidFill>
                  <a:srgbClr val="3856B4"/>
                </a:solidFill>
                <a:latin typeface="Tahoma" pitchFamily="34" charset="0"/>
                <a:cs typeface="Arial" charset="0"/>
              </a:defRPr>
            </a:lvl7pPr>
            <a:lvl8pPr marL="3429000" indent="-228600" eaLnBrk="0" fontAlgn="base" hangingPunct="0">
              <a:spcBef>
                <a:spcPct val="0"/>
              </a:spcBef>
              <a:spcAft>
                <a:spcPct val="0"/>
              </a:spcAft>
              <a:defRPr sz="1600">
                <a:solidFill>
                  <a:srgbClr val="3856B4"/>
                </a:solidFill>
                <a:latin typeface="Tahoma" pitchFamily="34" charset="0"/>
                <a:cs typeface="Arial" charset="0"/>
              </a:defRPr>
            </a:lvl8pPr>
            <a:lvl9pPr marL="3886200" indent="-228600" eaLnBrk="0" fontAlgn="base" hangingPunct="0">
              <a:spcBef>
                <a:spcPct val="0"/>
              </a:spcBef>
              <a:spcAft>
                <a:spcPct val="0"/>
              </a:spcAft>
              <a:defRPr sz="1600">
                <a:solidFill>
                  <a:srgbClr val="3856B4"/>
                </a:solidFill>
                <a:latin typeface="Tahoma" pitchFamily="34" charset="0"/>
                <a:cs typeface="Arial" charset="0"/>
              </a:defRPr>
            </a:lvl9pPr>
          </a:lstStyle>
          <a:p>
            <a:pPr>
              <a:lnSpc>
                <a:spcPct val="80000"/>
              </a:lnSpc>
              <a:spcBef>
                <a:spcPct val="20000"/>
              </a:spcBef>
            </a:pPr>
            <a:r>
              <a:rPr lang="en-CA" sz="1800" dirty="0">
                <a:solidFill>
                  <a:srgbClr val="002060"/>
                </a:solidFill>
                <a:latin typeface="Arial" pitchFamily="34" charset="0"/>
                <a:cs typeface="Arial" pitchFamily="34" charset="0"/>
              </a:rPr>
              <a:t>One way to determine which circle you r focus is in is to distinguish between </a:t>
            </a:r>
            <a:r>
              <a:rPr lang="en-CA" sz="1800" dirty="0" smtClean="0">
                <a:solidFill>
                  <a:srgbClr val="002060"/>
                </a:solidFill>
                <a:latin typeface="Arial" pitchFamily="34" charset="0"/>
                <a:cs typeface="Arial" pitchFamily="34" charset="0"/>
              </a:rPr>
              <a:t>the </a:t>
            </a:r>
            <a:r>
              <a:rPr lang="en-CA" sz="1800" b="1" u="sng" dirty="0">
                <a:solidFill>
                  <a:srgbClr val="002060"/>
                </a:solidFill>
                <a:latin typeface="Arial" pitchFamily="34" charset="0"/>
                <a:cs typeface="Arial" pitchFamily="34" charset="0"/>
              </a:rPr>
              <a:t>have’s </a:t>
            </a:r>
            <a:r>
              <a:rPr lang="en-CA" sz="1800" dirty="0">
                <a:solidFill>
                  <a:srgbClr val="002060"/>
                </a:solidFill>
                <a:latin typeface="Arial" pitchFamily="34" charset="0"/>
                <a:cs typeface="Arial" pitchFamily="34" charset="0"/>
              </a:rPr>
              <a:t>and the </a:t>
            </a:r>
            <a:r>
              <a:rPr lang="en-CA" sz="1800" b="1" u="sng" dirty="0" err="1">
                <a:solidFill>
                  <a:srgbClr val="002060"/>
                </a:solidFill>
                <a:latin typeface="Arial" pitchFamily="34" charset="0"/>
                <a:cs typeface="Arial" pitchFamily="34" charset="0"/>
              </a:rPr>
              <a:t>be’s</a:t>
            </a:r>
            <a:r>
              <a:rPr lang="en-CA" sz="1800" b="1" u="sng" dirty="0">
                <a:solidFill>
                  <a:srgbClr val="002060"/>
                </a:solidFill>
                <a:latin typeface="Arial" pitchFamily="34" charset="0"/>
                <a:cs typeface="Arial" pitchFamily="34" charset="0"/>
              </a:rPr>
              <a:t>.</a:t>
            </a:r>
          </a:p>
          <a:p>
            <a:pPr>
              <a:lnSpc>
                <a:spcPct val="80000"/>
              </a:lnSpc>
              <a:spcBef>
                <a:spcPct val="20000"/>
              </a:spcBef>
            </a:pPr>
            <a:endParaRPr lang="en-CA" sz="1800" dirty="0">
              <a:solidFill>
                <a:srgbClr val="002060"/>
              </a:solidFill>
              <a:latin typeface="Arial" pitchFamily="34" charset="0"/>
              <a:cs typeface="Arial" pitchFamily="34" charset="0"/>
            </a:endParaRPr>
          </a:p>
          <a:p>
            <a:pPr>
              <a:lnSpc>
                <a:spcPct val="80000"/>
              </a:lnSpc>
              <a:spcBef>
                <a:spcPct val="20000"/>
              </a:spcBef>
            </a:pPr>
            <a:r>
              <a:rPr lang="en-CA" sz="1800" dirty="0">
                <a:solidFill>
                  <a:srgbClr val="002060"/>
                </a:solidFill>
                <a:latin typeface="Arial" pitchFamily="34" charset="0"/>
                <a:cs typeface="Arial" pitchFamily="34" charset="0"/>
              </a:rPr>
              <a:t>The Circle of Concerns is filled with </a:t>
            </a:r>
            <a:r>
              <a:rPr lang="en-CA" sz="1800" b="1" u="sng" dirty="0">
                <a:solidFill>
                  <a:srgbClr val="002060"/>
                </a:solidFill>
                <a:latin typeface="Arial" pitchFamily="34" charset="0"/>
                <a:cs typeface="Arial" pitchFamily="34" charset="0"/>
              </a:rPr>
              <a:t>have’s</a:t>
            </a:r>
          </a:p>
          <a:p>
            <a:pPr>
              <a:lnSpc>
                <a:spcPct val="80000"/>
              </a:lnSpc>
              <a:spcBef>
                <a:spcPct val="20000"/>
              </a:spcBef>
              <a:buFont typeface="Arial" charset="0"/>
              <a:buChar char="•"/>
            </a:pPr>
            <a:r>
              <a:rPr lang="en-CA" sz="1800" dirty="0">
                <a:solidFill>
                  <a:srgbClr val="002060"/>
                </a:solidFill>
                <a:latin typeface="Arial" pitchFamily="34" charset="0"/>
                <a:cs typeface="Arial" pitchFamily="34" charset="0"/>
              </a:rPr>
              <a:t>“If I could just </a:t>
            </a:r>
            <a:r>
              <a:rPr lang="en-CA" sz="1800" b="1" u="sng" dirty="0">
                <a:solidFill>
                  <a:srgbClr val="002060"/>
                </a:solidFill>
                <a:latin typeface="Arial" pitchFamily="34" charset="0"/>
                <a:cs typeface="Arial" pitchFamily="34" charset="0"/>
              </a:rPr>
              <a:t>have</a:t>
            </a:r>
            <a:r>
              <a:rPr lang="en-CA" sz="1800" b="1" dirty="0">
                <a:solidFill>
                  <a:srgbClr val="002060"/>
                </a:solidFill>
                <a:latin typeface="Arial" pitchFamily="34" charset="0"/>
                <a:cs typeface="Arial" pitchFamily="34" charset="0"/>
              </a:rPr>
              <a:t> </a:t>
            </a:r>
            <a:r>
              <a:rPr lang="en-CA" sz="1800" dirty="0">
                <a:solidFill>
                  <a:srgbClr val="002060"/>
                </a:solidFill>
                <a:latin typeface="Arial" pitchFamily="34" charset="0"/>
                <a:cs typeface="Arial" pitchFamily="34" charset="0"/>
              </a:rPr>
              <a:t>more time to myself.....”</a:t>
            </a:r>
          </a:p>
          <a:p>
            <a:pPr>
              <a:lnSpc>
                <a:spcPct val="80000"/>
              </a:lnSpc>
              <a:spcBef>
                <a:spcPct val="20000"/>
              </a:spcBef>
              <a:buFont typeface="Arial" charset="0"/>
              <a:buChar char="•"/>
            </a:pPr>
            <a:r>
              <a:rPr lang="en-CA" sz="1800" dirty="0">
                <a:solidFill>
                  <a:srgbClr val="002060"/>
                </a:solidFill>
                <a:latin typeface="Arial" pitchFamily="34" charset="0"/>
                <a:cs typeface="Arial" pitchFamily="34" charset="0"/>
              </a:rPr>
              <a:t>“I’ll be happy when I </a:t>
            </a:r>
            <a:r>
              <a:rPr lang="en-CA" sz="1800" b="1" dirty="0">
                <a:solidFill>
                  <a:srgbClr val="002060"/>
                </a:solidFill>
                <a:latin typeface="Arial" pitchFamily="34" charset="0"/>
                <a:cs typeface="Arial" pitchFamily="34" charset="0"/>
              </a:rPr>
              <a:t>have</a:t>
            </a:r>
            <a:r>
              <a:rPr lang="en-CA" sz="1800" dirty="0">
                <a:solidFill>
                  <a:srgbClr val="002060"/>
                </a:solidFill>
                <a:latin typeface="Arial" pitchFamily="34" charset="0"/>
                <a:cs typeface="Arial" pitchFamily="34" charset="0"/>
              </a:rPr>
              <a:t> the house paid off…”</a:t>
            </a:r>
          </a:p>
          <a:p>
            <a:pPr>
              <a:lnSpc>
                <a:spcPct val="80000"/>
              </a:lnSpc>
              <a:spcBef>
                <a:spcPct val="20000"/>
              </a:spcBef>
              <a:buFont typeface="Arial" charset="0"/>
              <a:buChar char="•"/>
            </a:pPr>
            <a:r>
              <a:rPr lang="en-CA" sz="1800" dirty="0">
                <a:solidFill>
                  <a:srgbClr val="002060"/>
                </a:solidFill>
                <a:latin typeface="Arial" pitchFamily="34" charset="0"/>
                <a:cs typeface="Arial" pitchFamily="34" charset="0"/>
              </a:rPr>
              <a:t>“If only I </a:t>
            </a:r>
            <a:r>
              <a:rPr lang="en-CA" sz="1800" b="1" u="sng" dirty="0">
                <a:solidFill>
                  <a:srgbClr val="002060"/>
                </a:solidFill>
                <a:latin typeface="Arial" pitchFamily="34" charset="0"/>
                <a:cs typeface="Arial" pitchFamily="34" charset="0"/>
              </a:rPr>
              <a:t>had</a:t>
            </a:r>
            <a:r>
              <a:rPr lang="en-CA" sz="1800" dirty="0">
                <a:solidFill>
                  <a:srgbClr val="002060"/>
                </a:solidFill>
                <a:latin typeface="Arial" pitchFamily="34" charset="0"/>
                <a:cs typeface="Arial" pitchFamily="34" charset="0"/>
              </a:rPr>
              <a:t> a more patient husband....”</a:t>
            </a:r>
          </a:p>
          <a:p>
            <a:pPr>
              <a:lnSpc>
                <a:spcPct val="80000"/>
              </a:lnSpc>
              <a:spcBef>
                <a:spcPct val="20000"/>
              </a:spcBef>
              <a:buFont typeface="Arial" charset="0"/>
              <a:buChar char="•"/>
            </a:pPr>
            <a:r>
              <a:rPr lang="en-CA" sz="1800" dirty="0">
                <a:solidFill>
                  <a:srgbClr val="002060"/>
                </a:solidFill>
                <a:latin typeface="Arial" pitchFamily="34" charset="0"/>
                <a:cs typeface="Arial" pitchFamily="34" charset="0"/>
              </a:rPr>
              <a:t>“If only I </a:t>
            </a:r>
            <a:r>
              <a:rPr lang="en-CA" sz="1800" b="1" u="sng" dirty="0">
                <a:solidFill>
                  <a:srgbClr val="002060"/>
                </a:solidFill>
                <a:latin typeface="Arial" pitchFamily="34" charset="0"/>
                <a:cs typeface="Arial" pitchFamily="34" charset="0"/>
              </a:rPr>
              <a:t>had</a:t>
            </a:r>
            <a:r>
              <a:rPr lang="en-CA" sz="1800" dirty="0">
                <a:solidFill>
                  <a:srgbClr val="002060"/>
                </a:solidFill>
                <a:latin typeface="Arial" pitchFamily="34" charset="0"/>
                <a:cs typeface="Arial" pitchFamily="34" charset="0"/>
              </a:rPr>
              <a:t> more obedient kids.....”</a:t>
            </a:r>
          </a:p>
          <a:p>
            <a:pPr>
              <a:lnSpc>
                <a:spcPct val="80000"/>
              </a:lnSpc>
              <a:spcBef>
                <a:spcPct val="20000"/>
              </a:spcBef>
              <a:buFont typeface="Arial" charset="0"/>
              <a:buChar char="•"/>
            </a:pPr>
            <a:endParaRPr lang="en-CA" sz="1800" dirty="0">
              <a:solidFill>
                <a:srgbClr val="002060"/>
              </a:solidFill>
              <a:latin typeface="Arial" pitchFamily="34" charset="0"/>
              <a:cs typeface="Arial" pitchFamily="34" charset="0"/>
            </a:endParaRPr>
          </a:p>
          <a:p>
            <a:pPr>
              <a:lnSpc>
                <a:spcPct val="80000"/>
              </a:lnSpc>
              <a:spcBef>
                <a:spcPct val="20000"/>
              </a:spcBef>
            </a:pPr>
            <a:r>
              <a:rPr lang="en-CA" sz="1800" dirty="0">
                <a:solidFill>
                  <a:srgbClr val="002060"/>
                </a:solidFill>
                <a:latin typeface="Arial" pitchFamily="34" charset="0"/>
                <a:cs typeface="Arial" pitchFamily="34" charset="0"/>
              </a:rPr>
              <a:t>The Circle of Influence is filled with </a:t>
            </a:r>
            <a:r>
              <a:rPr lang="en-CA" sz="1800" b="1" u="sng" dirty="0" err="1">
                <a:solidFill>
                  <a:srgbClr val="002060"/>
                </a:solidFill>
                <a:latin typeface="Arial" pitchFamily="34" charset="0"/>
                <a:cs typeface="Arial" pitchFamily="34" charset="0"/>
              </a:rPr>
              <a:t>be’s</a:t>
            </a:r>
            <a:r>
              <a:rPr lang="en-CA" sz="1800" b="1" dirty="0">
                <a:solidFill>
                  <a:srgbClr val="002060"/>
                </a:solidFill>
                <a:latin typeface="Arial" pitchFamily="34" charset="0"/>
                <a:cs typeface="Arial" pitchFamily="34" charset="0"/>
              </a:rPr>
              <a:t> </a:t>
            </a:r>
            <a:r>
              <a:rPr lang="en-CA" sz="1800" dirty="0">
                <a:solidFill>
                  <a:srgbClr val="002060"/>
                </a:solidFill>
                <a:latin typeface="Arial" pitchFamily="34" charset="0"/>
                <a:cs typeface="Arial" pitchFamily="34" charset="0"/>
              </a:rPr>
              <a:t>---  I can </a:t>
            </a:r>
            <a:r>
              <a:rPr lang="en-CA" sz="1800" b="1" u="sng" dirty="0">
                <a:solidFill>
                  <a:srgbClr val="002060"/>
                </a:solidFill>
                <a:latin typeface="Arial" pitchFamily="34" charset="0"/>
                <a:cs typeface="Arial" pitchFamily="34" charset="0"/>
              </a:rPr>
              <a:t>be</a:t>
            </a:r>
            <a:r>
              <a:rPr lang="en-CA" sz="1800" dirty="0">
                <a:solidFill>
                  <a:srgbClr val="002060"/>
                </a:solidFill>
                <a:latin typeface="Arial" pitchFamily="34" charset="0"/>
                <a:cs typeface="Arial" pitchFamily="34" charset="0"/>
              </a:rPr>
              <a:t> more patient, </a:t>
            </a:r>
            <a:r>
              <a:rPr lang="en-CA" sz="1800" b="1" u="sng" dirty="0">
                <a:solidFill>
                  <a:srgbClr val="002060"/>
                </a:solidFill>
                <a:latin typeface="Arial" pitchFamily="34" charset="0"/>
                <a:cs typeface="Arial" pitchFamily="34" charset="0"/>
              </a:rPr>
              <a:t>be</a:t>
            </a:r>
            <a:r>
              <a:rPr lang="en-CA" sz="1800" dirty="0">
                <a:solidFill>
                  <a:srgbClr val="002060"/>
                </a:solidFill>
                <a:latin typeface="Arial" pitchFamily="34" charset="0"/>
                <a:cs typeface="Arial" pitchFamily="34" charset="0"/>
              </a:rPr>
              <a:t> wise,</a:t>
            </a:r>
          </a:p>
          <a:p>
            <a:pPr>
              <a:lnSpc>
                <a:spcPct val="80000"/>
              </a:lnSpc>
              <a:spcBef>
                <a:spcPct val="20000"/>
              </a:spcBef>
            </a:pPr>
            <a:r>
              <a:rPr lang="en-CA" sz="1800" b="1" u="sng" dirty="0">
                <a:solidFill>
                  <a:srgbClr val="002060"/>
                </a:solidFill>
                <a:latin typeface="Arial" pitchFamily="34" charset="0"/>
                <a:cs typeface="Arial" pitchFamily="34" charset="0"/>
              </a:rPr>
              <a:t>be</a:t>
            </a:r>
            <a:r>
              <a:rPr lang="en-CA" sz="1800" dirty="0">
                <a:solidFill>
                  <a:srgbClr val="002060"/>
                </a:solidFill>
                <a:latin typeface="Arial" pitchFamily="34" charset="0"/>
                <a:cs typeface="Arial" pitchFamily="34" charset="0"/>
              </a:rPr>
              <a:t> loving,.  It’s the character focus.  </a:t>
            </a:r>
          </a:p>
          <a:p>
            <a:pPr>
              <a:lnSpc>
                <a:spcPct val="80000"/>
              </a:lnSpc>
              <a:spcBef>
                <a:spcPct val="20000"/>
              </a:spcBef>
            </a:pPr>
            <a:endParaRPr lang="en-CA" sz="1800" dirty="0">
              <a:solidFill>
                <a:srgbClr val="002060"/>
              </a:solidFill>
              <a:latin typeface="Arial" pitchFamily="34" charset="0"/>
              <a:cs typeface="Arial" pitchFamily="34" charset="0"/>
            </a:endParaRPr>
          </a:p>
          <a:p>
            <a:pPr>
              <a:lnSpc>
                <a:spcPct val="80000"/>
              </a:lnSpc>
              <a:spcBef>
                <a:spcPct val="20000"/>
              </a:spcBef>
            </a:pPr>
            <a:r>
              <a:rPr lang="en-CA" sz="1800" dirty="0">
                <a:solidFill>
                  <a:srgbClr val="002060"/>
                </a:solidFill>
                <a:latin typeface="Arial" pitchFamily="34" charset="0"/>
                <a:cs typeface="Arial" pitchFamily="34" charset="0"/>
              </a:rPr>
              <a:t>The proactive approach is to change from the inside-out: to </a:t>
            </a:r>
            <a:r>
              <a:rPr lang="en-CA" sz="1800" b="1" u="sng" dirty="0">
                <a:solidFill>
                  <a:srgbClr val="002060"/>
                </a:solidFill>
                <a:latin typeface="Arial" pitchFamily="34" charset="0"/>
                <a:cs typeface="Arial" pitchFamily="34" charset="0"/>
              </a:rPr>
              <a:t>be </a:t>
            </a:r>
            <a:r>
              <a:rPr lang="en-CA" sz="1800" dirty="0">
                <a:solidFill>
                  <a:srgbClr val="002060"/>
                </a:solidFill>
                <a:latin typeface="Arial" pitchFamily="34" charset="0"/>
                <a:cs typeface="Arial" pitchFamily="34" charset="0"/>
              </a:rPr>
              <a:t>different, and by </a:t>
            </a:r>
            <a:r>
              <a:rPr lang="en-CA" sz="1800" dirty="0" smtClean="0">
                <a:solidFill>
                  <a:srgbClr val="002060"/>
                </a:solidFill>
                <a:latin typeface="Arial" pitchFamily="34" charset="0"/>
                <a:cs typeface="Arial" pitchFamily="34" charset="0"/>
              </a:rPr>
              <a:t>being </a:t>
            </a:r>
            <a:r>
              <a:rPr lang="en-CA" sz="1800" dirty="0">
                <a:solidFill>
                  <a:srgbClr val="002060"/>
                </a:solidFill>
                <a:latin typeface="Arial" pitchFamily="34" charset="0"/>
                <a:cs typeface="Arial" pitchFamily="34" charset="0"/>
              </a:rPr>
              <a:t>different, we affect positive change in what’s out there – I can </a:t>
            </a:r>
            <a:r>
              <a:rPr lang="en-CA" sz="1800" b="1" u="sng" dirty="0">
                <a:solidFill>
                  <a:srgbClr val="002060"/>
                </a:solidFill>
                <a:latin typeface="Arial" pitchFamily="34" charset="0"/>
                <a:cs typeface="Arial" pitchFamily="34" charset="0"/>
              </a:rPr>
              <a:t>be</a:t>
            </a:r>
            <a:r>
              <a:rPr lang="en-CA" sz="1800" dirty="0">
                <a:solidFill>
                  <a:srgbClr val="002060"/>
                </a:solidFill>
                <a:latin typeface="Arial" pitchFamily="34" charset="0"/>
                <a:cs typeface="Arial" pitchFamily="34" charset="0"/>
              </a:rPr>
              <a:t> more </a:t>
            </a:r>
            <a:r>
              <a:rPr lang="en-CA" sz="1800" dirty="0" smtClean="0">
                <a:solidFill>
                  <a:srgbClr val="002060"/>
                </a:solidFill>
                <a:latin typeface="Arial" pitchFamily="34" charset="0"/>
                <a:cs typeface="Arial" pitchFamily="34" charset="0"/>
              </a:rPr>
              <a:t>resourceful</a:t>
            </a:r>
            <a:r>
              <a:rPr lang="en-CA" sz="1800" dirty="0">
                <a:solidFill>
                  <a:srgbClr val="002060"/>
                </a:solidFill>
                <a:latin typeface="Arial" pitchFamily="34" charset="0"/>
                <a:cs typeface="Arial" pitchFamily="34" charset="0"/>
              </a:rPr>
              <a:t>, I can </a:t>
            </a:r>
            <a:r>
              <a:rPr lang="en-CA" sz="1800" b="1" u="sng" dirty="0">
                <a:solidFill>
                  <a:srgbClr val="002060"/>
                </a:solidFill>
                <a:latin typeface="Arial" pitchFamily="34" charset="0"/>
                <a:cs typeface="Arial" pitchFamily="34" charset="0"/>
              </a:rPr>
              <a:t>be</a:t>
            </a:r>
            <a:r>
              <a:rPr lang="en-CA" sz="1800" dirty="0">
                <a:solidFill>
                  <a:srgbClr val="002060"/>
                </a:solidFill>
                <a:latin typeface="Arial" pitchFamily="34" charset="0"/>
                <a:cs typeface="Arial" pitchFamily="34" charset="0"/>
              </a:rPr>
              <a:t> more diligent, I can </a:t>
            </a:r>
            <a:r>
              <a:rPr lang="en-CA" sz="1800" b="1" u="sng" dirty="0">
                <a:solidFill>
                  <a:srgbClr val="002060"/>
                </a:solidFill>
                <a:latin typeface="Arial" pitchFamily="34" charset="0"/>
                <a:cs typeface="Arial" pitchFamily="34" charset="0"/>
              </a:rPr>
              <a:t>be </a:t>
            </a:r>
            <a:r>
              <a:rPr lang="en-CA" sz="1800" dirty="0">
                <a:solidFill>
                  <a:srgbClr val="002060"/>
                </a:solidFill>
                <a:latin typeface="Arial" pitchFamily="34" charset="0"/>
                <a:cs typeface="Arial" pitchFamily="34" charset="0"/>
              </a:rPr>
              <a:t>more creative, I can </a:t>
            </a:r>
            <a:r>
              <a:rPr lang="en-CA" sz="1800" b="1" u="sng" dirty="0">
                <a:solidFill>
                  <a:srgbClr val="002060"/>
                </a:solidFill>
                <a:latin typeface="Arial" pitchFamily="34" charset="0"/>
                <a:cs typeface="Arial" pitchFamily="34" charset="0"/>
              </a:rPr>
              <a:t>be</a:t>
            </a:r>
            <a:r>
              <a:rPr lang="en-CA" sz="1800" dirty="0">
                <a:solidFill>
                  <a:srgbClr val="002060"/>
                </a:solidFill>
                <a:latin typeface="Arial" pitchFamily="34" charset="0"/>
                <a:cs typeface="Arial" pitchFamily="34" charset="0"/>
              </a:rPr>
              <a:t> more </a:t>
            </a:r>
            <a:r>
              <a:rPr lang="en-CA" sz="1800" dirty="0" smtClean="0">
                <a:solidFill>
                  <a:srgbClr val="002060"/>
                </a:solidFill>
                <a:latin typeface="Arial" pitchFamily="34" charset="0"/>
                <a:cs typeface="Arial" pitchFamily="34" charset="0"/>
              </a:rPr>
              <a:t>cooperative</a:t>
            </a:r>
            <a:r>
              <a:rPr lang="en-CA" sz="1800" dirty="0">
                <a:solidFill>
                  <a:srgbClr val="002060"/>
                </a:solidFill>
                <a:latin typeface="Arial" pitchFamily="34" charset="0"/>
                <a:cs typeface="Arial" pitchFamily="34" charset="0"/>
              </a:rPr>
              <a:t>.   Anytime we think that the problem is “out there”, that thought </a:t>
            </a:r>
            <a:r>
              <a:rPr lang="en-CA" sz="1800" dirty="0" smtClean="0">
                <a:solidFill>
                  <a:srgbClr val="002060"/>
                </a:solidFill>
                <a:latin typeface="Arial" pitchFamily="34" charset="0"/>
                <a:cs typeface="Arial" pitchFamily="34" charset="0"/>
              </a:rPr>
              <a:t>is the </a:t>
            </a:r>
            <a:r>
              <a:rPr lang="en-CA" sz="1800" dirty="0">
                <a:solidFill>
                  <a:srgbClr val="002060"/>
                </a:solidFill>
                <a:latin typeface="Arial" pitchFamily="34" charset="0"/>
                <a:cs typeface="Arial" pitchFamily="34" charset="0"/>
              </a:rPr>
              <a:t>problem.  </a:t>
            </a:r>
          </a:p>
          <a:p>
            <a:pPr>
              <a:lnSpc>
                <a:spcPct val="80000"/>
              </a:lnSpc>
              <a:spcBef>
                <a:spcPct val="20000"/>
              </a:spcBef>
            </a:pPr>
            <a:endParaRPr lang="en-CA" sz="1800" dirty="0">
              <a:solidFill>
                <a:srgbClr val="002060"/>
              </a:solidFill>
              <a:latin typeface="Arial" pitchFamily="34" charset="0"/>
              <a:cs typeface="Arial" pitchFamily="34" charset="0"/>
            </a:endParaRPr>
          </a:p>
          <a:p>
            <a:pPr lvl="1">
              <a:lnSpc>
                <a:spcPct val="80000"/>
              </a:lnSpc>
              <a:spcBef>
                <a:spcPct val="20000"/>
              </a:spcBef>
            </a:pPr>
            <a:endParaRPr lang="en-CA" sz="1800" dirty="0">
              <a:solidFill>
                <a:srgbClr val="002060"/>
              </a:solidFill>
              <a:latin typeface="Arial" pitchFamily="34" charset="0"/>
              <a:cs typeface="Arial" pitchFamily="34" charset="0"/>
            </a:endParaRPr>
          </a:p>
          <a:p>
            <a:pPr lvl="1">
              <a:lnSpc>
                <a:spcPct val="80000"/>
              </a:lnSpc>
              <a:spcBef>
                <a:spcPct val="20000"/>
              </a:spcBef>
            </a:pPr>
            <a:endParaRPr lang="en-CA" sz="1800" dirty="0">
              <a:solidFill>
                <a:srgbClr val="002060"/>
              </a:solidFill>
              <a:latin typeface="Arial" pitchFamily="34" charset="0"/>
              <a:cs typeface="Arial" pitchFamily="34" charset="0"/>
            </a:endParaRPr>
          </a:p>
          <a:p>
            <a:pPr lvl="1">
              <a:lnSpc>
                <a:spcPct val="80000"/>
              </a:lnSpc>
              <a:spcBef>
                <a:spcPct val="20000"/>
              </a:spcBef>
            </a:pPr>
            <a:endParaRPr lang="en-CA" sz="1800" dirty="0">
              <a:solidFill>
                <a:srgbClr val="002060"/>
              </a:solidFill>
              <a:latin typeface="Arial" pitchFamily="34" charset="0"/>
              <a:cs typeface="Arial" pitchFamily="34" charset="0"/>
            </a:endParaRPr>
          </a:p>
          <a:p>
            <a:pPr lvl="1" algn="ctr">
              <a:lnSpc>
                <a:spcPct val="80000"/>
              </a:lnSpc>
              <a:spcBef>
                <a:spcPct val="20000"/>
              </a:spcBef>
            </a:pPr>
            <a:endParaRPr lang="en-CA" sz="1800" dirty="0">
              <a:solidFill>
                <a:srgbClr val="002060"/>
              </a:solidFill>
              <a:latin typeface="Arial" pitchFamily="34" charset="0"/>
              <a:cs typeface="Arial" pitchFamily="34" charset="0"/>
            </a:endParaRPr>
          </a:p>
          <a:p>
            <a:pPr lvl="1">
              <a:lnSpc>
                <a:spcPct val="80000"/>
              </a:lnSpc>
              <a:spcBef>
                <a:spcPct val="20000"/>
              </a:spcBef>
              <a:buFontTx/>
              <a:buChar char="–"/>
            </a:pPr>
            <a:endParaRPr lang="en-US" dirty="0">
              <a:solidFill>
                <a:srgbClr val="002060"/>
              </a:solidFill>
              <a:latin typeface="Arial" pitchFamily="34" charset="0"/>
              <a:cs typeface="Arial" pitchFamily="34" charset="0"/>
            </a:endParaRPr>
          </a:p>
        </p:txBody>
      </p:sp>
    </p:spTree>
    <p:custDataLst>
      <p:tags r:id="rId1"/>
    </p:custDataLst>
    <p:extLst>
      <p:ext uri="{BB962C8B-B14F-4D97-AF65-F5344CB8AC3E}">
        <p14:creationId xmlns:p14="http://schemas.microsoft.com/office/powerpoint/2010/main" val="1908325772"/>
      </p:ext>
    </p:extLst>
  </p:cSld>
  <p:clrMapOvr>
    <a:masterClrMapping/>
  </p:clrMapOvr>
  <p:transition advTm="38172">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1268" name="Picture 5" descr="C:\Documents and Settings\user\Desktop\EWS Network\EWSN_logo_suite\EmployeeWellness_Logo2 800x486.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08850" y="5830888"/>
            <a:ext cx="1690688" cy="102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Text Box 1079"/>
          <p:cNvSpPr txBox="1">
            <a:spLocks noChangeArrowheads="1"/>
          </p:cNvSpPr>
          <p:nvPr/>
        </p:nvSpPr>
        <p:spPr bwMode="auto">
          <a:xfrm>
            <a:off x="0" y="6453188"/>
            <a:ext cx="219551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rgbClr val="3856B4"/>
                </a:solidFill>
                <a:latin typeface="Tahoma" pitchFamily="34" charset="0"/>
              </a:defRPr>
            </a:lvl1pPr>
            <a:lvl2pPr marL="742950" indent="-285750" eaLnBrk="0" hangingPunct="0">
              <a:defRPr sz="1600">
                <a:solidFill>
                  <a:srgbClr val="3856B4"/>
                </a:solidFill>
                <a:latin typeface="Tahoma" pitchFamily="34" charset="0"/>
              </a:defRPr>
            </a:lvl2pPr>
            <a:lvl3pPr marL="1143000" indent="-228600" eaLnBrk="0" hangingPunct="0">
              <a:defRPr sz="1600">
                <a:solidFill>
                  <a:srgbClr val="3856B4"/>
                </a:solidFill>
                <a:latin typeface="Tahoma" pitchFamily="34" charset="0"/>
              </a:defRPr>
            </a:lvl3pPr>
            <a:lvl4pPr marL="1600200" indent="-228600" eaLnBrk="0" hangingPunct="0">
              <a:defRPr sz="1600">
                <a:solidFill>
                  <a:srgbClr val="3856B4"/>
                </a:solidFill>
                <a:latin typeface="Tahoma" pitchFamily="34" charset="0"/>
              </a:defRPr>
            </a:lvl4pPr>
            <a:lvl5pPr marL="2057400" indent="-228600" eaLnBrk="0" hangingPunct="0">
              <a:defRPr sz="1600">
                <a:solidFill>
                  <a:srgbClr val="3856B4"/>
                </a:solidFill>
                <a:latin typeface="Tahoma" pitchFamily="34" charset="0"/>
              </a:defRPr>
            </a:lvl5pPr>
            <a:lvl6pPr marL="2514600" indent="-228600" eaLnBrk="0" fontAlgn="base" hangingPunct="0">
              <a:spcBef>
                <a:spcPct val="0"/>
              </a:spcBef>
              <a:spcAft>
                <a:spcPct val="0"/>
              </a:spcAft>
              <a:defRPr sz="1600">
                <a:solidFill>
                  <a:srgbClr val="3856B4"/>
                </a:solidFill>
                <a:latin typeface="Tahoma" pitchFamily="34" charset="0"/>
              </a:defRPr>
            </a:lvl6pPr>
            <a:lvl7pPr marL="2971800" indent="-228600" eaLnBrk="0" fontAlgn="base" hangingPunct="0">
              <a:spcBef>
                <a:spcPct val="0"/>
              </a:spcBef>
              <a:spcAft>
                <a:spcPct val="0"/>
              </a:spcAft>
              <a:defRPr sz="1600">
                <a:solidFill>
                  <a:srgbClr val="3856B4"/>
                </a:solidFill>
                <a:latin typeface="Tahoma" pitchFamily="34" charset="0"/>
              </a:defRPr>
            </a:lvl7pPr>
            <a:lvl8pPr marL="3429000" indent="-228600" eaLnBrk="0" fontAlgn="base" hangingPunct="0">
              <a:spcBef>
                <a:spcPct val="0"/>
              </a:spcBef>
              <a:spcAft>
                <a:spcPct val="0"/>
              </a:spcAft>
              <a:defRPr sz="1600">
                <a:solidFill>
                  <a:srgbClr val="3856B4"/>
                </a:solidFill>
                <a:latin typeface="Tahoma" pitchFamily="34" charset="0"/>
              </a:defRPr>
            </a:lvl8pPr>
            <a:lvl9pPr marL="3886200" indent="-228600" eaLnBrk="0" fontAlgn="base" hangingPunct="0">
              <a:spcBef>
                <a:spcPct val="0"/>
              </a:spcBef>
              <a:spcAft>
                <a:spcPct val="0"/>
              </a:spcAft>
              <a:defRPr sz="1600">
                <a:solidFill>
                  <a:srgbClr val="3856B4"/>
                </a:solidFill>
                <a:latin typeface="Tahoma" pitchFamily="34" charset="0"/>
              </a:defRPr>
            </a:lvl9pPr>
          </a:lstStyle>
          <a:p>
            <a:pPr algn="ctr" eaLnBrk="1" hangingPunct="1">
              <a:spcBef>
                <a:spcPct val="50000"/>
              </a:spcBef>
            </a:pPr>
            <a:r>
              <a:rPr lang="en-US" sz="1200" b="1" u="sng" dirty="0">
                <a:solidFill>
                  <a:schemeClr val="tx1"/>
                </a:solidFill>
                <a:latin typeface="Constantia" pitchFamily="18" charset="0"/>
                <a:cs typeface="Arial" charset="0"/>
              </a:rPr>
              <a:t>www.EWSNetwork.com</a:t>
            </a:r>
          </a:p>
        </p:txBody>
      </p:sp>
      <p:sp>
        <p:nvSpPr>
          <p:cNvPr id="4" name="TextBox 4"/>
          <p:cNvSpPr txBox="1">
            <a:spLocks noChangeArrowheads="1"/>
          </p:cNvSpPr>
          <p:nvPr/>
        </p:nvSpPr>
        <p:spPr bwMode="auto">
          <a:xfrm>
            <a:off x="3857624" y="285750"/>
            <a:ext cx="5034855"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600">
                <a:solidFill>
                  <a:srgbClr val="3856B4"/>
                </a:solidFill>
                <a:latin typeface="Tahoma" pitchFamily="34" charset="0"/>
                <a:cs typeface="Arial" charset="0"/>
              </a:defRPr>
            </a:lvl1pPr>
            <a:lvl2pPr marL="742950" indent="-285750" eaLnBrk="0" hangingPunct="0">
              <a:defRPr sz="1600">
                <a:solidFill>
                  <a:srgbClr val="3856B4"/>
                </a:solidFill>
                <a:latin typeface="Tahoma" pitchFamily="34" charset="0"/>
                <a:cs typeface="Arial" charset="0"/>
              </a:defRPr>
            </a:lvl2pPr>
            <a:lvl3pPr marL="1143000" indent="-228600" eaLnBrk="0" hangingPunct="0">
              <a:defRPr sz="1600">
                <a:solidFill>
                  <a:srgbClr val="3856B4"/>
                </a:solidFill>
                <a:latin typeface="Tahoma" pitchFamily="34" charset="0"/>
                <a:cs typeface="Arial" charset="0"/>
              </a:defRPr>
            </a:lvl3pPr>
            <a:lvl4pPr marL="1600200" indent="-228600" eaLnBrk="0" hangingPunct="0">
              <a:defRPr sz="1600">
                <a:solidFill>
                  <a:srgbClr val="3856B4"/>
                </a:solidFill>
                <a:latin typeface="Tahoma" pitchFamily="34" charset="0"/>
                <a:cs typeface="Arial" charset="0"/>
              </a:defRPr>
            </a:lvl4pPr>
            <a:lvl5pPr marL="2057400" indent="-228600" eaLnBrk="0" hangingPunct="0">
              <a:defRPr sz="1600">
                <a:solidFill>
                  <a:srgbClr val="3856B4"/>
                </a:solidFill>
                <a:latin typeface="Tahoma" pitchFamily="34" charset="0"/>
                <a:cs typeface="Arial" charset="0"/>
              </a:defRPr>
            </a:lvl5pPr>
            <a:lvl6pPr marL="2514600" indent="-228600" eaLnBrk="0" fontAlgn="base" hangingPunct="0">
              <a:spcBef>
                <a:spcPct val="0"/>
              </a:spcBef>
              <a:spcAft>
                <a:spcPct val="0"/>
              </a:spcAft>
              <a:defRPr sz="1600">
                <a:solidFill>
                  <a:srgbClr val="3856B4"/>
                </a:solidFill>
                <a:latin typeface="Tahoma" pitchFamily="34" charset="0"/>
                <a:cs typeface="Arial" charset="0"/>
              </a:defRPr>
            </a:lvl6pPr>
            <a:lvl7pPr marL="2971800" indent="-228600" eaLnBrk="0" fontAlgn="base" hangingPunct="0">
              <a:spcBef>
                <a:spcPct val="0"/>
              </a:spcBef>
              <a:spcAft>
                <a:spcPct val="0"/>
              </a:spcAft>
              <a:defRPr sz="1600">
                <a:solidFill>
                  <a:srgbClr val="3856B4"/>
                </a:solidFill>
                <a:latin typeface="Tahoma" pitchFamily="34" charset="0"/>
                <a:cs typeface="Arial" charset="0"/>
              </a:defRPr>
            </a:lvl7pPr>
            <a:lvl8pPr marL="3429000" indent="-228600" eaLnBrk="0" fontAlgn="base" hangingPunct="0">
              <a:spcBef>
                <a:spcPct val="0"/>
              </a:spcBef>
              <a:spcAft>
                <a:spcPct val="0"/>
              </a:spcAft>
              <a:defRPr sz="1600">
                <a:solidFill>
                  <a:srgbClr val="3856B4"/>
                </a:solidFill>
                <a:latin typeface="Tahoma" pitchFamily="34" charset="0"/>
                <a:cs typeface="Arial" charset="0"/>
              </a:defRPr>
            </a:lvl8pPr>
            <a:lvl9pPr marL="3886200" indent="-228600" eaLnBrk="0" fontAlgn="base" hangingPunct="0">
              <a:spcBef>
                <a:spcPct val="0"/>
              </a:spcBef>
              <a:spcAft>
                <a:spcPct val="0"/>
              </a:spcAft>
              <a:defRPr sz="1600">
                <a:solidFill>
                  <a:srgbClr val="3856B4"/>
                </a:solidFill>
                <a:latin typeface="Tahoma" pitchFamily="34" charset="0"/>
                <a:cs typeface="Arial" charset="0"/>
              </a:defRPr>
            </a:lvl9pPr>
          </a:lstStyle>
          <a:p>
            <a:pPr algn="ctr" eaLnBrk="1" hangingPunct="1"/>
            <a:r>
              <a:rPr lang="en-CA" sz="2000" b="1" u="sng" dirty="0">
                <a:solidFill>
                  <a:srgbClr val="002060"/>
                </a:solidFill>
                <a:latin typeface="Arial" pitchFamily="34" charset="0"/>
                <a:cs typeface="Arial" pitchFamily="34" charset="0"/>
              </a:rPr>
              <a:t>Proactive Focus</a:t>
            </a:r>
          </a:p>
          <a:p>
            <a:pPr algn="ctr" eaLnBrk="1" hangingPunct="1"/>
            <a:r>
              <a:rPr lang="en-CA" b="1" dirty="0">
                <a:solidFill>
                  <a:srgbClr val="002060"/>
                </a:solidFill>
                <a:latin typeface="Arial" pitchFamily="34" charset="0"/>
                <a:cs typeface="Arial" pitchFamily="34" charset="0"/>
              </a:rPr>
              <a:t>(Positive energy enlarges the Circle of  Influence)</a:t>
            </a:r>
          </a:p>
          <a:p>
            <a:pPr eaLnBrk="1" hangingPunct="1"/>
            <a:r>
              <a:rPr lang="en-CA" dirty="0">
                <a:solidFill>
                  <a:srgbClr val="002060"/>
                </a:solidFill>
                <a:latin typeface="Arial" pitchFamily="34" charset="0"/>
                <a:cs typeface="Arial" pitchFamily="34" charset="0"/>
              </a:rPr>
              <a:t>Proactive people focus their efforts in the circle of influence and are driven by their values, not feelings.</a:t>
            </a:r>
          </a:p>
          <a:p>
            <a:pPr eaLnBrk="1" hangingPunct="1"/>
            <a:endParaRPr lang="en-CA" dirty="0">
              <a:solidFill>
                <a:srgbClr val="002060"/>
              </a:solidFill>
              <a:latin typeface="Arial" pitchFamily="34" charset="0"/>
              <a:cs typeface="Arial" pitchFamily="34" charset="0"/>
            </a:endParaRPr>
          </a:p>
          <a:p>
            <a:pPr eaLnBrk="1" hangingPunct="1"/>
            <a:r>
              <a:rPr lang="en-CA" dirty="0">
                <a:solidFill>
                  <a:srgbClr val="002060"/>
                </a:solidFill>
                <a:latin typeface="Arial" pitchFamily="34" charset="0"/>
                <a:cs typeface="Arial" pitchFamily="34" charset="0"/>
              </a:rPr>
              <a:t>The nature of their energy is positive, enlarging, and magnifying, causing their circle of influence to increase.</a:t>
            </a:r>
          </a:p>
        </p:txBody>
      </p:sp>
      <p:sp>
        <p:nvSpPr>
          <p:cNvPr id="7" name="TextBox 17"/>
          <p:cNvSpPr txBox="1">
            <a:spLocks noChangeArrowheads="1"/>
          </p:cNvSpPr>
          <p:nvPr/>
        </p:nvSpPr>
        <p:spPr bwMode="auto">
          <a:xfrm>
            <a:off x="3857625" y="2928938"/>
            <a:ext cx="5034854"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600">
                <a:solidFill>
                  <a:srgbClr val="3856B4"/>
                </a:solidFill>
                <a:latin typeface="Tahoma" pitchFamily="34" charset="0"/>
                <a:cs typeface="Arial" charset="0"/>
              </a:defRPr>
            </a:lvl1pPr>
            <a:lvl2pPr marL="742950" indent="-285750" eaLnBrk="0" hangingPunct="0">
              <a:defRPr sz="1600">
                <a:solidFill>
                  <a:srgbClr val="3856B4"/>
                </a:solidFill>
                <a:latin typeface="Tahoma" pitchFamily="34" charset="0"/>
                <a:cs typeface="Arial" charset="0"/>
              </a:defRPr>
            </a:lvl2pPr>
            <a:lvl3pPr marL="1143000" indent="-228600" eaLnBrk="0" hangingPunct="0">
              <a:defRPr sz="1600">
                <a:solidFill>
                  <a:srgbClr val="3856B4"/>
                </a:solidFill>
                <a:latin typeface="Tahoma" pitchFamily="34" charset="0"/>
                <a:cs typeface="Arial" charset="0"/>
              </a:defRPr>
            </a:lvl3pPr>
            <a:lvl4pPr marL="1600200" indent="-228600" eaLnBrk="0" hangingPunct="0">
              <a:defRPr sz="1600">
                <a:solidFill>
                  <a:srgbClr val="3856B4"/>
                </a:solidFill>
                <a:latin typeface="Tahoma" pitchFamily="34" charset="0"/>
                <a:cs typeface="Arial" charset="0"/>
              </a:defRPr>
            </a:lvl4pPr>
            <a:lvl5pPr marL="2057400" indent="-228600" eaLnBrk="0" hangingPunct="0">
              <a:defRPr sz="1600">
                <a:solidFill>
                  <a:srgbClr val="3856B4"/>
                </a:solidFill>
                <a:latin typeface="Tahoma" pitchFamily="34" charset="0"/>
                <a:cs typeface="Arial" charset="0"/>
              </a:defRPr>
            </a:lvl5pPr>
            <a:lvl6pPr marL="2514600" indent="-228600" eaLnBrk="0" fontAlgn="base" hangingPunct="0">
              <a:spcBef>
                <a:spcPct val="0"/>
              </a:spcBef>
              <a:spcAft>
                <a:spcPct val="0"/>
              </a:spcAft>
              <a:defRPr sz="1600">
                <a:solidFill>
                  <a:srgbClr val="3856B4"/>
                </a:solidFill>
                <a:latin typeface="Tahoma" pitchFamily="34" charset="0"/>
                <a:cs typeface="Arial" charset="0"/>
              </a:defRPr>
            </a:lvl6pPr>
            <a:lvl7pPr marL="2971800" indent="-228600" eaLnBrk="0" fontAlgn="base" hangingPunct="0">
              <a:spcBef>
                <a:spcPct val="0"/>
              </a:spcBef>
              <a:spcAft>
                <a:spcPct val="0"/>
              </a:spcAft>
              <a:defRPr sz="1600">
                <a:solidFill>
                  <a:srgbClr val="3856B4"/>
                </a:solidFill>
                <a:latin typeface="Tahoma" pitchFamily="34" charset="0"/>
                <a:cs typeface="Arial" charset="0"/>
              </a:defRPr>
            </a:lvl7pPr>
            <a:lvl8pPr marL="3429000" indent="-228600" eaLnBrk="0" fontAlgn="base" hangingPunct="0">
              <a:spcBef>
                <a:spcPct val="0"/>
              </a:spcBef>
              <a:spcAft>
                <a:spcPct val="0"/>
              </a:spcAft>
              <a:defRPr sz="1600">
                <a:solidFill>
                  <a:srgbClr val="3856B4"/>
                </a:solidFill>
                <a:latin typeface="Tahoma" pitchFamily="34" charset="0"/>
                <a:cs typeface="Arial" charset="0"/>
              </a:defRPr>
            </a:lvl8pPr>
            <a:lvl9pPr marL="3886200" indent="-228600" eaLnBrk="0" fontAlgn="base" hangingPunct="0">
              <a:spcBef>
                <a:spcPct val="0"/>
              </a:spcBef>
              <a:spcAft>
                <a:spcPct val="0"/>
              </a:spcAft>
              <a:defRPr sz="1600">
                <a:solidFill>
                  <a:srgbClr val="3856B4"/>
                </a:solidFill>
                <a:latin typeface="Tahoma" pitchFamily="34" charset="0"/>
                <a:cs typeface="Arial" charset="0"/>
              </a:defRPr>
            </a:lvl9pPr>
          </a:lstStyle>
          <a:p>
            <a:pPr algn="ctr" eaLnBrk="1" hangingPunct="1"/>
            <a:r>
              <a:rPr lang="en-CA" sz="2000" b="1" u="sng" dirty="0">
                <a:solidFill>
                  <a:srgbClr val="002060"/>
                </a:solidFill>
                <a:latin typeface="Arial" pitchFamily="34" charset="0"/>
                <a:cs typeface="Arial" pitchFamily="34" charset="0"/>
              </a:rPr>
              <a:t>Reactive Focus</a:t>
            </a:r>
          </a:p>
          <a:p>
            <a:pPr algn="ctr" eaLnBrk="1" hangingPunct="1"/>
            <a:r>
              <a:rPr lang="en-CA" b="1" dirty="0">
                <a:solidFill>
                  <a:srgbClr val="002060"/>
                </a:solidFill>
                <a:latin typeface="Arial" pitchFamily="34" charset="0"/>
                <a:cs typeface="Arial" pitchFamily="34" charset="0"/>
              </a:rPr>
              <a:t>(Negative energy reduces the Circle of  Influence)</a:t>
            </a:r>
          </a:p>
          <a:p>
            <a:pPr eaLnBrk="1" hangingPunct="1"/>
            <a:r>
              <a:rPr lang="en-CA" dirty="0">
                <a:solidFill>
                  <a:srgbClr val="002060"/>
                </a:solidFill>
                <a:latin typeface="Arial" pitchFamily="34" charset="0"/>
                <a:cs typeface="Arial" pitchFamily="34" charset="0"/>
              </a:rPr>
              <a:t>Reactive people focus their efforts in the Circle of Concern and react based on their feelings. </a:t>
            </a:r>
          </a:p>
          <a:p>
            <a:pPr eaLnBrk="1" hangingPunct="1"/>
            <a:endParaRPr lang="en-CA" dirty="0">
              <a:solidFill>
                <a:srgbClr val="002060"/>
              </a:solidFill>
              <a:latin typeface="Arial" pitchFamily="34" charset="0"/>
              <a:cs typeface="Arial" pitchFamily="34" charset="0"/>
            </a:endParaRPr>
          </a:p>
          <a:p>
            <a:pPr eaLnBrk="1" hangingPunct="1"/>
            <a:r>
              <a:rPr lang="en-CA" dirty="0">
                <a:solidFill>
                  <a:srgbClr val="002060"/>
                </a:solidFill>
                <a:latin typeface="Arial" pitchFamily="34" charset="0"/>
                <a:cs typeface="Arial" pitchFamily="34" charset="0"/>
              </a:rPr>
              <a:t>Their focus results in blaming and accusing attitudes, reactive language, and increased feelings of victimization.  The negative energy generated by this type of focus, combined with neglect in the areas they could do something about, causes the Circle of Influence to shrink.</a:t>
            </a:r>
          </a:p>
        </p:txBody>
      </p:sp>
      <p:sp>
        <p:nvSpPr>
          <p:cNvPr id="8" name="Oval 9"/>
          <p:cNvSpPr>
            <a:spLocks noChangeArrowheads="1"/>
          </p:cNvSpPr>
          <p:nvPr/>
        </p:nvSpPr>
        <p:spPr bwMode="auto">
          <a:xfrm>
            <a:off x="785813" y="285750"/>
            <a:ext cx="2843212" cy="2808288"/>
          </a:xfrm>
          <a:prstGeom prst="ellipse">
            <a:avLst/>
          </a:prstGeom>
          <a:solidFill>
            <a:srgbClr val="33CC33"/>
          </a:solidFill>
          <a:ln>
            <a:noFill/>
          </a:ln>
          <a:extLst>
            <a:ext uri="{91240B29-F687-4F45-9708-019B960494DF}">
              <a14:hiddenLine xmlns:a14="http://schemas.microsoft.com/office/drawing/2010/main" w="9525" algn="ctr">
                <a:solidFill>
                  <a:srgbClr val="000000"/>
                </a:solidFill>
                <a:round/>
                <a:headEnd/>
                <a:tailEnd/>
              </a14:hiddenLine>
            </a:ext>
          </a:extLst>
        </p:spPr>
        <p:txBody>
          <a:bodyPr>
            <a:spAutoFit/>
          </a:bodyPr>
          <a:lstStyle/>
          <a:p>
            <a:endParaRPr lang="en-US"/>
          </a:p>
        </p:txBody>
      </p:sp>
      <p:sp>
        <p:nvSpPr>
          <p:cNvPr id="9" name="Oval 10"/>
          <p:cNvSpPr>
            <a:spLocks noChangeArrowheads="1"/>
          </p:cNvSpPr>
          <p:nvPr/>
        </p:nvSpPr>
        <p:spPr bwMode="auto">
          <a:xfrm>
            <a:off x="1214438" y="714375"/>
            <a:ext cx="2052637" cy="1979613"/>
          </a:xfrm>
          <a:prstGeom prst="ellipse">
            <a:avLst/>
          </a:prstGeom>
          <a:solidFill>
            <a:srgbClr val="CCCCFF"/>
          </a:solidFill>
          <a:ln>
            <a:noFill/>
          </a:ln>
          <a:extLst>
            <a:ext uri="{91240B29-F687-4F45-9708-019B960494DF}">
              <a14:hiddenLine xmlns:a14="http://schemas.microsoft.com/office/drawing/2010/main" w="9525" algn="ctr">
                <a:solidFill>
                  <a:srgbClr val="000000"/>
                </a:solidFill>
                <a:round/>
                <a:headEnd/>
                <a:tailEnd/>
              </a14:hiddenLine>
            </a:ext>
          </a:extLst>
        </p:spPr>
        <p:txBody>
          <a:bodyPr>
            <a:spAutoFit/>
          </a:bodyPr>
          <a:lstStyle/>
          <a:p>
            <a:endParaRPr lang="en-US"/>
          </a:p>
        </p:txBody>
      </p:sp>
      <p:sp>
        <p:nvSpPr>
          <p:cNvPr id="10" name="TextBox 11"/>
          <p:cNvSpPr txBox="1">
            <a:spLocks noChangeArrowheads="1"/>
          </p:cNvSpPr>
          <p:nvPr/>
        </p:nvSpPr>
        <p:spPr bwMode="auto">
          <a:xfrm>
            <a:off x="1428750" y="1357313"/>
            <a:ext cx="157162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rgbClr val="3856B4"/>
                </a:solidFill>
                <a:latin typeface="Tahoma" pitchFamily="34" charset="0"/>
                <a:cs typeface="Arial" charset="0"/>
              </a:defRPr>
            </a:lvl1pPr>
            <a:lvl2pPr marL="742950" indent="-285750" eaLnBrk="0" hangingPunct="0">
              <a:defRPr sz="1600">
                <a:solidFill>
                  <a:srgbClr val="3856B4"/>
                </a:solidFill>
                <a:latin typeface="Tahoma" pitchFamily="34" charset="0"/>
                <a:cs typeface="Arial" charset="0"/>
              </a:defRPr>
            </a:lvl2pPr>
            <a:lvl3pPr marL="1143000" indent="-228600" eaLnBrk="0" hangingPunct="0">
              <a:defRPr sz="1600">
                <a:solidFill>
                  <a:srgbClr val="3856B4"/>
                </a:solidFill>
                <a:latin typeface="Tahoma" pitchFamily="34" charset="0"/>
                <a:cs typeface="Arial" charset="0"/>
              </a:defRPr>
            </a:lvl3pPr>
            <a:lvl4pPr marL="1600200" indent="-228600" eaLnBrk="0" hangingPunct="0">
              <a:defRPr sz="1600">
                <a:solidFill>
                  <a:srgbClr val="3856B4"/>
                </a:solidFill>
                <a:latin typeface="Tahoma" pitchFamily="34" charset="0"/>
                <a:cs typeface="Arial" charset="0"/>
              </a:defRPr>
            </a:lvl4pPr>
            <a:lvl5pPr marL="2057400" indent="-228600" eaLnBrk="0" hangingPunct="0">
              <a:defRPr sz="1600">
                <a:solidFill>
                  <a:srgbClr val="3856B4"/>
                </a:solidFill>
                <a:latin typeface="Tahoma" pitchFamily="34" charset="0"/>
                <a:cs typeface="Arial" charset="0"/>
              </a:defRPr>
            </a:lvl5pPr>
            <a:lvl6pPr marL="2514600" indent="-228600" eaLnBrk="0" fontAlgn="base" hangingPunct="0">
              <a:spcBef>
                <a:spcPct val="0"/>
              </a:spcBef>
              <a:spcAft>
                <a:spcPct val="0"/>
              </a:spcAft>
              <a:defRPr sz="1600">
                <a:solidFill>
                  <a:srgbClr val="3856B4"/>
                </a:solidFill>
                <a:latin typeface="Tahoma" pitchFamily="34" charset="0"/>
                <a:cs typeface="Arial" charset="0"/>
              </a:defRPr>
            </a:lvl6pPr>
            <a:lvl7pPr marL="2971800" indent="-228600" eaLnBrk="0" fontAlgn="base" hangingPunct="0">
              <a:spcBef>
                <a:spcPct val="0"/>
              </a:spcBef>
              <a:spcAft>
                <a:spcPct val="0"/>
              </a:spcAft>
              <a:defRPr sz="1600">
                <a:solidFill>
                  <a:srgbClr val="3856B4"/>
                </a:solidFill>
                <a:latin typeface="Tahoma" pitchFamily="34" charset="0"/>
                <a:cs typeface="Arial" charset="0"/>
              </a:defRPr>
            </a:lvl7pPr>
            <a:lvl8pPr marL="3429000" indent="-228600" eaLnBrk="0" fontAlgn="base" hangingPunct="0">
              <a:spcBef>
                <a:spcPct val="0"/>
              </a:spcBef>
              <a:spcAft>
                <a:spcPct val="0"/>
              </a:spcAft>
              <a:defRPr sz="1600">
                <a:solidFill>
                  <a:srgbClr val="3856B4"/>
                </a:solidFill>
                <a:latin typeface="Tahoma" pitchFamily="34" charset="0"/>
                <a:cs typeface="Arial" charset="0"/>
              </a:defRPr>
            </a:lvl8pPr>
            <a:lvl9pPr marL="3886200" indent="-228600" eaLnBrk="0" fontAlgn="base" hangingPunct="0">
              <a:spcBef>
                <a:spcPct val="0"/>
              </a:spcBef>
              <a:spcAft>
                <a:spcPct val="0"/>
              </a:spcAft>
              <a:defRPr sz="1600">
                <a:solidFill>
                  <a:srgbClr val="3856B4"/>
                </a:solidFill>
                <a:latin typeface="Tahoma" pitchFamily="34" charset="0"/>
                <a:cs typeface="Arial" charset="0"/>
              </a:defRPr>
            </a:lvl9pPr>
          </a:lstStyle>
          <a:p>
            <a:pPr algn="ctr" eaLnBrk="1" hangingPunct="1"/>
            <a:r>
              <a:rPr lang="en-CA" sz="1800" b="1" dirty="0">
                <a:solidFill>
                  <a:srgbClr val="002060"/>
                </a:solidFill>
              </a:rPr>
              <a:t>Circle of Influence</a:t>
            </a:r>
          </a:p>
        </p:txBody>
      </p:sp>
      <p:sp>
        <p:nvSpPr>
          <p:cNvPr id="11" name="TextBox 13"/>
          <p:cNvSpPr txBox="1">
            <a:spLocks noChangeArrowheads="1"/>
          </p:cNvSpPr>
          <p:nvPr/>
        </p:nvSpPr>
        <p:spPr bwMode="auto">
          <a:xfrm>
            <a:off x="1500188" y="2714625"/>
            <a:ext cx="14287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rgbClr val="3856B4"/>
                </a:solidFill>
                <a:latin typeface="Tahoma" pitchFamily="34" charset="0"/>
                <a:cs typeface="Arial" charset="0"/>
              </a:defRPr>
            </a:lvl1pPr>
            <a:lvl2pPr marL="742950" indent="-285750" eaLnBrk="0" hangingPunct="0">
              <a:defRPr sz="1600">
                <a:solidFill>
                  <a:srgbClr val="3856B4"/>
                </a:solidFill>
                <a:latin typeface="Tahoma" pitchFamily="34" charset="0"/>
                <a:cs typeface="Arial" charset="0"/>
              </a:defRPr>
            </a:lvl2pPr>
            <a:lvl3pPr marL="1143000" indent="-228600" eaLnBrk="0" hangingPunct="0">
              <a:defRPr sz="1600">
                <a:solidFill>
                  <a:srgbClr val="3856B4"/>
                </a:solidFill>
                <a:latin typeface="Tahoma" pitchFamily="34" charset="0"/>
                <a:cs typeface="Arial" charset="0"/>
              </a:defRPr>
            </a:lvl3pPr>
            <a:lvl4pPr marL="1600200" indent="-228600" eaLnBrk="0" hangingPunct="0">
              <a:defRPr sz="1600">
                <a:solidFill>
                  <a:srgbClr val="3856B4"/>
                </a:solidFill>
                <a:latin typeface="Tahoma" pitchFamily="34" charset="0"/>
                <a:cs typeface="Arial" charset="0"/>
              </a:defRPr>
            </a:lvl4pPr>
            <a:lvl5pPr marL="2057400" indent="-228600" eaLnBrk="0" hangingPunct="0">
              <a:defRPr sz="1600">
                <a:solidFill>
                  <a:srgbClr val="3856B4"/>
                </a:solidFill>
                <a:latin typeface="Tahoma" pitchFamily="34" charset="0"/>
                <a:cs typeface="Arial" charset="0"/>
              </a:defRPr>
            </a:lvl5pPr>
            <a:lvl6pPr marL="2514600" indent="-228600" eaLnBrk="0" fontAlgn="base" hangingPunct="0">
              <a:spcBef>
                <a:spcPct val="0"/>
              </a:spcBef>
              <a:spcAft>
                <a:spcPct val="0"/>
              </a:spcAft>
              <a:defRPr sz="1600">
                <a:solidFill>
                  <a:srgbClr val="3856B4"/>
                </a:solidFill>
                <a:latin typeface="Tahoma" pitchFamily="34" charset="0"/>
                <a:cs typeface="Arial" charset="0"/>
              </a:defRPr>
            </a:lvl6pPr>
            <a:lvl7pPr marL="2971800" indent="-228600" eaLnBrk="0" fontAlgn="base" hangingPunct="0">
              <a:spcBef>
                <a:spcPct val="0"/>
              </a:spcBef>
              <a:spcAft>
                <a:spcPct val="0"/>
              </a:spcAft>
              <a:defRPr sz="1600">
                <a:solidFill>
                  <a:srgbClr val="3856B4"/>
                </a:solidFill>
                <a:latin typeface="Tahoma" pitchFamily="34" charset="0"/>
                <a:cs typeface="Arial" charset="0"/>
              </a:defRPr>
            </a:lvl7pPr>
            <a:lvl8pPr marL="3429000" indent="-228600" eaLnBrk="0" fontAlgn="base" hangingPunct="0">
              <a:spcBef>
                <a:spcPct val="0"/>
              </a:spcBef>
              <a:spcAft>
                <a:spcPct val="0"/>
              </a:spcAft>
              <a:defRPr sz="1600">
                <a:solidFill>
                  <a:srgbClr val="3856B4"/>
                </a:solidFill>
                <a:latin typeface="Tahoma" pitchFamily="34" charset="0"/>
                <a:cs typeface="Arial" charset="0"/>
              </a:defRPr>
            </a:lvl8pPr>
            <a:lvl9pPr marL="3886200" indent="-228600" eaLnBrk="0" fontAlgn="base" hangingPunct="0">
              <a:spcBef>
                <a:spcPct val="0"/>
              </a:spcBef>
              <a:spcAft>
                <a:spcPct val="0"/>
              </a:spcAft>
              <a:defRPr sz="1600">
                <a:solidFill>
                  <a:srgbClr val="3856B4"/>
                </a:solidFill>
                <a:latin typeface="Tahoma" pitchFamily="34" charset="0"/>
                <a:cs typeface="Arial" charset="0"/>
              </a:defRPr>
            </a:lvl9pPr>
          </a:lstStyle>
          <a:p>
            <a:pPr algn="ctr" eaLnBrk="1" hangingPunct="1"/>
            <a:r>
              <a:rPr lang="en-CA" b="1" dirty="0">
                <a:solidFill>
                  <a:srgbClr val="002060"/>
                </a:solidFill>
              </a:rPr>
              <a:t>Concern</a:t>
            </a:r>
          </a:p>
        </p:txBody>
      </p:sp>
      <p:sp>
        <p:nvSpPr>
          <p:cNvPr id="12" name="Oval 14"/>
          <p:cNvSpPr>
            <a:spLocks noChangeArrowheads="1"/>
          </p:cNvSpPr>
          <p:nvPr/>
        </p:nvSpPr>
        <p:spPr bwMode="auto">
          <a:xfrm>
            <a:off x="785813" y="3286125"/>
            <a:ext cx="2808287" cy="2700338"/>
          </a:xfrm>
          <a:prstGeom prst="ellipse">
            <a:avLst/>
          </a:prstGeom>
          <a:solidFill>
            <a:srgbClr val="33CC33"/>
          </a:solidFill>
          <a:ln>
            <a:noFill/>
          </a:ln>
          <a:extLst>
            <a:ext uri="{91240B29-F687-4F45-9708-019B960494DF}">
              <a14:hiddenLine xmlns:a14="http://schemas.microsoft.com/office/drawing/2010/main" w="9525" algn="ctr">
                <a:solidFill>
                  <a:srgbClr val="000000"/>
                </a:solidFill>
                <a:round/>
                <a:headEnd/>
                <a:tailEnd/>
              </a14:hiddenLine>
            </a:ext>
          </a:extLst>
        </p:spPr>
        <p:txBody>
          <a:bodyPr>
            <a:spAutoFit/>
          </a:bodyPr>
          <a:lstStyle/>
          <a:p>
            <a:endParaRPr lang="en-US"/>
          </a:p>
        </p:txBody>
      </p:sp>
      <p:sp>
        <p:nvSpPr>
          <p:cNvPr id="13" name="Oval 15"/>
          <p:cNvSpPr>
            <a:spLocks noChangeArrowheads="1"/>
          </p:cNvSpPr>
          <p:nvPr/>
        </p:nvSpPr>
        <p:spPr bwMode="auto">
          <a:xfrm>
            <a:off x="1571625" y="4286250"/>
            <a:ext cx="1214438" cy="863600"/>
          </a:xfrm>
          <a:prstGeom prst="ellipse">
            <a:avLst/>
          </a:prstGeom>
          <a:solidFill>
            <a:srgbClr val="CCCCFF"/>
          </a:solidFill>
          <a:ln>
            <a:noFill/>
          </a:ln>
          <a:extLst>
            <a:ext uri="{91240B29-F687-4F45-9708-019B960494DF}">
              <a14:hiddenLine xmlns:a14="http://schemas.microsoft.com/office/drawing/2010/main" w="9525" algn="ctr">
                <a:solidFill>
                  <a:srgbClr val="000000"/>
                </a:solidFill>
                <a:round/>
                <a:headEnd/>
                <a:tailEnd/>
              </a14:hiddenLine>
            </a:ext>
          </a:extLst>
        </p:spPr>
        <p:txBody>
          <a:bodyPr>
            <a:spAutoFit/>
          </a:bodyPr>
          <a:lstStyle/>
          <a:p>
            <a:endParaRPr lang="en-US"/>
          </a:p>
        </p:txBody>
      </p:sp>
      <p:sp>
        <p:nvSpPr>
          <p:cNvPr id="14" name="TextBox 16"/>
          <p:cNvSpPr txBox="1">
            <a:spLocks noChangeArrowheads="1"/>
          </p:cNvSpPr>
          <p:nvPr/>
        </p:nvSpPr>
        <p:spPr bwMode="auto">
          <a:xfrm>
            <a:off x="1571625" y="4429125"/>
            <a:ext cx="121443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rgbClr val="3856B4"/>
                </a:solidFill>
                <a:latin typeface="Tahoma" pitchFamily="34" charset="0"/>
                <a:cs typeface="Arial" charset="0"/>
              </a:defRPr>
            </a:lvl1pPr>
            <a:lvl2pPr marL="742950" indent="-285750" eaLnBrk="0" hangingPunct="0">
              <a:defRPr sz="1600">
                <a:solidFill>
                  <a:srgbClr val="3856B4"/>
                </a:solidFill>
                <a:latin typeface="Tahoma" pitchFamily="34" charset="0"/>
                <a:cs typeface="Arial" charset="0"/>
              </a:defRPr>
            </a:lvl2pPr>
            <a:lvl3pPr marL="1143000" indent="-228600" eaLnBrk="0" hangingPunct="0">
              <a:defRPr sz="1600">
                <a:solidFill>
                  <a:srgbClr val="3856B4"/>
                </a:solidFill>
                <a:latin typeface="Tahoma" pitchFamily="34" charset="0"/>
                <a:cs typeface="Arial" charset="0"/>
              </a:defRPr>
            </a:lvl3pPr>
            <a:lvl4pPr marL="1600200" indent="-228600" eaLnBrk="0" hangingPunct="0">
              <a:defRPr sz="1600">
                <a:solidFill>
                  <a:srgbClr val="3856B4"/>
                </a:solidFill>
                <a:latin typeface="Tahoma" pitchFamily="34" charset="0"/>
                <a:cs typeface="Arial" charset="0"/>
              </a:defRPr>
            </a:lvl4pPr>
            <a:lvl5pPr marL="2057400" indent="-228600" eaLnBrk="0" hangingPunct="0">
              <a:defRPr sz="1600">
                <a:solidFill>
                  <a:srgbClr val="3856B4"/>
                </a:solidFill>
                <a:latin typeface="Tahoma" pitchFamily="34" charset="0"/>
                <a:cs typeface="Arial" charset="0"/>
              </a:defRPr>
            </a:lvl5pPr>
            <a:lvl6pPr marL="2514600" indent="-228600" eaLnBrk="0" fontAlgn="base" hangingPunct="0">
              <a:spcBef>
                <a:spcPct val="0"/>
              </a:spcBef>
              <a:spcAft>
                <a:spcPct val="0"/>
              </a:spcAft>
              <a:defRPr sz="1600">
                <a:solidFill>
                  <a:srgbClr val="3856B4"/>
                </a:solidFill>
                <a:latin typeface="Tahoma" pitchFamily="34" charset="0"/>
                <a:cs typeface="Arial" charset="0"/>
              </a:defRPr>
            </a:lvl6pPr>
            <a:lvl7pPr marL="2971800" indent="-228600" eaLnBrk="0" fontAlgn="base" hangingPunct="0">
              <a:spcBef>
                <a:spcPct val="0"/>
              </a:spcBef>
              <a:spcAft>
                <a:spcPct val="0"/>
              </a:spcAft>
              <a:defRPr sz="1600">
                <a:solidFill>
                  <a:srgbClr val="3856B4"/>
                </a:solidFill>
                <a:latin typeface="Tahoma" pitchFamily="34" charset="0"/>
                <a:cs typeface="Arial" charset="0"/>
              </a:defRPr>
            </a:lvl7pPr>
            <a:lvl8pPr marL="3429000" indent="-228600" eaLnBrk="0" fontAlgn="base" hangingPunct="0">
              <a:spcBef>
                <a:spcPct val="0"/>
              </a:spcBef>
              <a:spcAft>
                <a:spcPct val="0"/>
              </a:spcAft>
              <a:defRPr sz="1600">
                <a:solidFill>
                  <a:srgbClr val="3856B4"/>
                </a:solidFill>
                <a:latin typeface="Tahoma" pitchFamily="34" charset="0"/>
                <a:cs typeface="Arial" charset="0"/>
              </a:defRPr>
            </a:lvl8pPr>
            <a:lvl9pPr marL="3886200" indent="-228600" eaLnBrk="0" fontAlgn="base" hangingPunct="0">
              <a:spcBef>
                <a:spcPct val="0"/>
              </a:spcBef>
              <a:spcAft>
                <a:spcPct val="0"/>
              </a:spcAft>
              <a:defRPr sz="1600">
                <a:solidFill>
                  <a:srgbClr val="3856B4"/>
                </a:solidFill>
                <a:latin typeface="Tahoma" pitchFamily="34" charset="0"/>
                <a:cs typeface="Arial" charset="0"/>
              </a:defRPr>
            </a:lvl9pPr>
          </a:lstStyle>
          <a:p>
            <a:pPr algn="ctr" eaLnBrk="1" hangingPunct="1"/>
            <a:r>
              <a:rPr lang="en-CA" b="1" dirty="0">
                <a:solidFill>
                  <a:srgbClr val="002060"/>
                </a:solidFill>
              </a:rPr>
              <a:t>Circle of Influence</a:t>
            </a:r>
          </a:p>
        </p:txBody>
      </p:sp>
      <p:sp>
        <p:nvSpPr>
          <p:cNvPr id="15" name="TextBox 18"/>
          <p:cNvSpPr txBox="1">
            <a:spLocks noChangeArrowheads="1"/>
          </p:cNvSpPr>
          <p:nvPr/>
        </p:nvSpPr>
        <p:spPr bwMode="auto">
          <a:xfrm>
            <a:off x="1214438" y="3714750"/>
            <a:ext cx="20002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rgbClr val="3856B4"/>
                </a:solidFill>
                <a:latin typeface="Tahoma" pitchFamily="34" charset="0"/>
                <a:cs typeface="Arial" charset="0"/>
              </a:defRPr>
            </a:lvl1pPr>
            <a:lvl2pPr marL="742950" indent="-285750" eaLnBrk="0" hangingPunct="0">
              <a:defRPr sz="1600">
                <a:solidFill>
                  <a:srgbClr val="3856B4"/>
                </a:solidFill>
                <a:latin typeface="Tahoma" pitchFamily="34" charset="0"/>
                <a:cs typeface="Arial" charset="0"/>
              </a:defRPr>
            </a:lvl2pPr>
            <a:lvl3pPr marL="1143000" indent="-228600" eaLnBrk="0" hangingPunct="0">
              <a:defRPr sz="1600">
                <a:solidFill>
                  <a:srgbClr val="3856B4"/>
                </a:solidFill>
                <a:latin typeface="Tahoma" pitchFamily="34" charset="0"/>
                <a:cs typeface="Arial" charset="0"/>
              </a:defRPr>
            </a:lvl3pPr>
            <a:lvl4pPr marL="1600200" indent="-228600" eaLnBrk="0" hangingPunct="0">
              <a:defRPr sz="1600">
                <a:solidFill>
                  <a:srgbClr val="3856B4"/>
                </a:solidFill>
                <a:latin typeface="Tahoma" pitchFamily="34" charset="0"/>
                <a:cs typeface="Arial" charset="0"/>
              </a:defRPr>
            </a:lvl4pPr>
            <a:lvl5pPr marL="2057400" indent="-228600" eaLnBrk="0" hangingPunct="0">
              <a:defRPr sz="1600">
                <a:solidFill>
                  <a:srgbClr val="3856B4"/>
                </a:solidFill>
                <a:latin typeface="Tahoma" pitchFamily="34" charset="0"/>
                <a:cs typeface="Arial" charset="0"/>
              </a:defRPr>
            </a:lvl5pPr>
            <a:lvl6pPr marL="2514600" indent="-228600" eaLnBrk="0" fontAlgn="base" hangingPunct="0">
              <a:spcBef>
                <a:spcPct val="0"/>
              </a:spcBef>
              <a:spcAft>
                <a:spcPct val="0"/>
              </a:spcAft>
              <a:defRPr sz="1600">
                <a:solidFill>
                  <a:srgbClr val="3856B4"/>
                </a:solidFill>
                <a:latin typeface="Tahoma" pitchFamily="34" charset="0"/>
                <a:cs typeface="Arial" charset="0"/>
              </a:defRPr>
            </a:lvl6pPr>
            <a:lvl7pPr marL="2971800" indent="-228600" eaLnBrk="0" fontAlgn="base" hangingPunct="0">
              <a:spcBef>
                <a:spcPct val="0"/>
              </a:spcBef>
              <a:spcAft>
                <a:spcPct val="0"/>
              </a:spcAft>
              <a:defRPr sz="1600">
                <a:solidFill>
                  <a:srgbClr val="3856B4"/>
                </a:solidFill>
                <a:latin typeface="Tahoma" pitchFamily="34" charset="0"/>
                <a:cs typeface="Arial" charset="0"/>
              </a:defRPr>
            </a:lvl7pPr>
            <a:lvl8pPr marL="3429000" indent="-228600" eaLnBrk="0" fontAlgn="base" hangingPunct="0">
              <a:spcBef>
                <a:spcPct val="0"/>
              </a:spcBef>
              <a:spcAft>
                <a:spcPct val="0"/>
              </a:spcAft>
              <a:defRPr sz="1600">
                <a:solidFill>
                  <a:srgbClr val="3856B4"/>
                </a:solidFill>
                <a:latin typeface="Tahoma" pitchFamily="34" charset="0"/>
                <a:cs typeface="Arial" charset="0"/>
              </a:defRPr>
            </a:lvl8pPr>
            <a:lvl9pPr marL="3886200" indent="-228600" eaLnBrk="0" fontAlgn="base" hangingPunct="0">
              <a:spcBef>
                <a:spcPct val="0"/>
              </a:spcBef>
              <a:spcAft>
                <a:spcPct val="0"/>
              </a:spcAft>
              <a:defRPr sz="1600">
                <a:solidFill>
                  <a:srgbClr val="3856B4"/>
                </a:solidFill>
                <a:latin typeface="Tahoma" pitchFamily="34" charset="0"/>
                <a:cs typeface="Arial" charset="0"/>
              </a:defRPr>
            </a:lvl9pPr>
          </a:lstStyle>
          <a:p>
            <a:pPr eaLnBrk="1" hangingPunct="1"/>
            <a:r>
              <a:rPr lang="en-CA" b="1" dirty="0">
                <a:solidFill>
                  <a:srgbClr val="002060"/>
                </a:solidFill>
              </a:rPr>
              <a:t>Circle of Concern</a:t>
            </a:r>
          </a:p>
        </p:txBody>
      </p:sp>
    </p:spTree>
    <p:custDataLst>
      <p:tags r:id="rId1"/>
    </p:custDataLst>
    <p:extLst>
      <p:ext uri="{BB962C8B-B14F-4D97-AF65-F5344CB8AC3E}">
        <p14:creationId xmlns:p14="http://schemas.microsoft.com/office/powerpoint/2010/main" val="1908325772"/>
      </p:ext>
    </p:extLst>
  </p:cSld>
  <p:clrMapOvr>
    <a:masterClrMapping/>
  </p:clrMapOvr>
  <p:transition advTm="38172">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1268" name="Picture 5" descr="C:\Documents and Settings\user\Desktop\EWS Network\EWSN_logo_suite\EmployeeWellness_Logo2 800x486.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08850" y="5830888"/>
            <a:ext cx="1690688" cy="102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Text Box 1079"/>
          <p:cNvSpPr txBox="1">
            <a:spLocks noChangeArrowheads="1"/>
          </p:cNvSpPr>
          <p:nvPr/>
        </p:nvSpPr>
        <p:spPr bwMode="auto">
          <a:xfrm>
            <a:off x="0" y="6453188"/>
            <a:ext cx="219551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rgbClr val="3856B4"/>
                </a:solidFill>
                <a:latin typeface="Tahoma" pitchFamily="34" charset="0"/>
              </a:defRPr>
            </a:lvl1pPr>
            <a:lvl2pPr marL="742950" indent="-285750" eaLnBrk="0" hangingPunct="0">
              <a:defRPr sz="1600">
                <a:solidFill>
                  <a:srgbClr val="3856B4"/>
                </a:solidFill>
                <a:latin typeface="Tahoma" pitchFamily="34" charset="0"/>
              </a:defRPr>
            </a:lvl2pPr>
            <a:lvl3pPr marL="1143000" indent="-228600" eaLnBrk="0" hangingPunct="0">
              <a:defRPr sz="1600">
                <a:solidFill>
                  <a:srgbClr val="3856B4"/>
                </a:solidFill>
                <a:latin typeface="Tahoma" pitchFamily="34" charset="0"/>
              </a:defRPr>
            </a:lvl3pPr>
            <a:lvl4pPr marL="1600200" indent="-228600" eaLnBrk="0" hangingPunct="0">
              <a:defRPr sz="1600">
                <a:solidFill>
                  <a:srgbClr val="3856B4"/>
                </a:solidFill>
                <a:latin typeface="Tahoma" pitchFamily="34" charset="0"/>
              </a:defRPr>
            </a:lvl4pPr>
            <a:lvl5pPr marL="2057400" indent="-228600" eaLnBrk="0" hangingPunct="0">
              <a:defRPr sz="1600">
                <a:solidFill>
                  <a:srgbClr val="3856B4"/>
                </a:solidFill>
                <a:latin typeface="Tahoma" pitchFamily="34" charset="0"/>
              </a:defRPr>
            </a:lvl5pPr>
            <a:lvl6pPr marL="2514600" indent="-228600" eaLnBrk="0" fontAlgn="base" hangingPunct="0">
              <a:spcBef>
                <a:spcPct val="0"/>
              </a:spcBef>
              <a:spcAft>
                <a:spcPct val="0"/>
              </a:spcAft>
              <a:defRPr sz="1600">
                <a:solidFill>
                  <a:srgbClr val="3856B4"/>
                </a:solidFill>
                <a:latin typeface="Tahoma" pitchFamily="34" charset="0"/>
              </a:defRPr>
            </a:lvl6pPr>
            <a:lvl7pPr marL="2971800" indent="-228600" eaLnBrk="0" fontAlgn="base" hangingPunct="0">
              <a:spcBef>
                <a:spcPct val="0"/>
              </a:spcBef>
              <a:spcAft>
                <a:spcPct val="0"/>
              </a:spcAft>
              <a:defRPr sz="1600">
                <a:solidFill>
                  <a:srgbClr val="3856B4"/>
                </a:solidFill>
                <a:latin typeface="Tahoma" pitchFamily="34" charset="0"/>
              </a:defRPr>
            </a:lvl7pPr>
            <a:lvl8pPr marL="3429000" indent="-228600" eaLnBrk="0" fontAlgn="base" hangingPunct="0">
              <a:spcBef>
                <a:spcPct val="0"/>
              </a:spcBef>
              <a:spcAft>
                <a:spcPct val="0"/>
              </a:spcAft>
              <a:defRPr sz="1600">
                <a:solidFill>
                  <a:srgbClr val="3856B4"/>
                </a:solidFill>
                <a:latin typeface="Tahoma" pitchFamily="34" charset="0"/>
              </a:defRPr>
            </a:lvl8pPr>
            <a:lvl9pPr marL="3886200" indent="-228600" eaLnBrk="0" fontAlgn="base" hangingPunct="0">
              <a:spcBef>
                <a:spcPct val="0"/>
              </a:spcBef>
              <a:spcAft>
                <a:spcPct val="0"/>
              </a:spcAft>
              <a:defRPr sz="1600">
                <a:solidFill>
                  <a:srgbClr val="3856B4"/>
                </a:solidFill>
                <a:latin typeface="Tahoma" pitchFamily="34" charset="0"/>
              </a:defRPr>
            </a:lvl9pPr>
          </a:lstStyle>
          <a:p>
            <a:pPr algn="ctr" eaLnBrk="1" hangingPunct="1">
              <a:spcBef>
                <a:spcPct val="50000"/>
              </a:spcBef>
            </a:pPr>
            <a:r>
              <a:rPr lang="en-US" sz="1200" b="1" u="sng" dirty="0">
                <a:solidFill>
                  <a:schemeClr val="tx1"/>
                </a:solidFill>
                <a:latin typeface="Constantia" pitchFamily="18" charset="0"/>
                <a:cs typeface="Arial" charset="0"/>
              </a:rPr>
              <a:t>www.EWSNetwork.com</a:t>
            </a:r>
          </a:p>
        </p:txBody>
      </p:sp>
      <p:sp>
        <p:nvSpPr>
          <p:cNvPr id="4" name="Rectangle 3"/>
          <p:cNvSpPr txBox="1">
            <a:spLocks noChangeArrowheads="1"/>
          </p:cNvSpPr>
          <p:nvPr/>
        </p:nvSpPr>
        <p:spPr bwMode="auto">
          <a:xfrm>
            <a:off x="539553" y="1285875"/>
            <a:ext cx="7975798"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lnSpc>
                <a:spcPct val="80000"/>
              </a:lnSpc>
              <a:buFontTx/>
              <a:buNone/>
            </a:pPr>
            <a:endParaRPr lang="en-US" sz="1800" dirty="0" smtClean="0">
              <a:solidFill>
                <a:srgbClr val="002060"/>
              </a:solidFill>
              <a:latin typeface="Arial" pitchFamily="34" charset="0"/>
              <a:cs typeface="Arial" pitchFamily="34" charset="0"/>
            </a:endParaRPr>
          </a:p>
          <a:p>
            <a:pPr>
              <a:lnSpc>
                <a:spcPct val="80000"/>
              </a:lnSpc>
              <a:buFontTx/>
              <a:buNone/>
            </a:pPr>
            <a:r>
              <a:rPr lang="en-US" sz="2000" dirty="0" smtClean="0">
                <a:solidFill>
                  <a:srgbClr val="002060"/>
                </a:solidFill>
                <a:latin typeface="Arial" pitchFamily="34" charset="0"/>
                <a:cs typeface="Arial" pitchFamily="34" charset="0"/>
              </a:rPr>
              <a:t>Affirmation means:</a:t>
            </a:r>
          </a:p>
          <a:p>
            <a:pPr>
              <a:lnSpc>
                <a:spcPct val="80000"/>
              </a:lnSpc>
              <a:buFontTx/>
              <a:buNone/>
            </a:pPr>
            <a:endParaRPr lang="en-US" sz="2000" dirty="0" smtClean="0">
              <a:solidFill>
                <a:srgbClr val="002060"/>
              </a:solidFill>
              <a:latin typeface="Arial" pitchFamily="34" charset="0"/>
              <a:cs typeface="Arial" pitchFamily="34" charset="0"/>
            </a:endParaRPr>
          </a:p>
          <a:p>
            <a:pPr>
              <a:lnSpc>
                <a:spcPct val="80000"/>
              </a:lnSpc>
            </a:pPr>
            <a:r>
              <a:rPr lang="en-US" sz="1800" dirty="0" smtClean="0">
                <a:solidFill>
                  <a:srgbClr val="002060"/>
                </a:solidFill>
                <a:latin typeface="Arial" pitchFamily="34" charset="0"/>
                <a:cs typeface="Arial" pitchFamily="34" charset="0"/>
              </a:rPr>
              <a:t>Building yourself and others up and encouraging them</a:t>
            </a:r>
          </a:p>
          <a:p>
            <a:pPr>
              <a:lnSpc>
                <a:spcPct val="80000"/>
              </a:lnSpc>
              <a:buFontTx/>
              <a:buNone/>
            </a:pPr>
            <a:r>
              <a:rPr lang="en-US" sz="1800" b="1" dirty="0" smtClean="0">
                <a:solidFill>
                  <a:srgbClr val="002060"/>
                </a:solidFill>
                <a:latin typeface="Arial" pitchFamily="34" charset="0"/>
                <a:cs typeface="Arial" pitchFamily="34" charset="0"/>
              </a:rPr>
              <a:t>	Building people up is more effective than tearing them down!</a:t>
            </a:r>
          </a:p>
          <a:p>
            <a:pPr>
              <a:lnSpc>
                <a:spcPct val="80000"/>
              </a:lnSpc>
              <a:buFontTx/>
              <a:buNone/>
            </a:pPr>
            <a:endParaRPr lang="en-US" sz="1800" b="1" dirty="0" smtClean="0">
              <a:solidFill>
                <a:srgbClr val="002060"/>
              </a:solidFill>
              <a:latin typeface="Arial" pitchFamily="34" charset="0"/>
              <a:cs typeface="Arial" pitchFamily="34" charset="0"/>
            </a:endParaRPr>
          </a:p>
          <a:p>
            <a:pPr>
              <a:lnSpc>
                <a:spcPct val="80000"/>
              </a:lnSpc>
            </a:pPr>
            <a:r>
              <a:rPr lang="en-US" sz="1800" dirty="0" smtClean="0">
                <a:solidFill>
                  <a:srgbClr val="002060"/>
                </a:solidFill>
                <a:latin typeface="Arial" pitchFamily="34" charset="0"/>
                <a:cs typeface="Arial" pitchFamily="34" charset="0"/>
              </a:rPr>
              <a:t>Finding reasons for praise and applause</a:t>
            </a:r>
          </a:p>
          <a:p>
            <a:pPr>
              <a:lnSpc>
                <a:spcPct val="80000"/>
              </a:lnSpc>
              <a:buFontTx/>
              <a:buNone/>
            </a:pPr>
            <a:r>
              <a:rPr lang="en-US" sz="1800" b="1" dirty="0" smtClean="0">
                <a:solidFill>
                  <a:srgbClr val="002060"/>
                </a:solidFill>
                <a:latin typeface="Arial" pitchFamily="34" charset="0"/>
                <a:cs typeface="Arial" pitchFamily="34" charset="0"/>
              </a:rPr>
              <a:t>	Nothing feels better than genuine praise fro m others!</a:t>
            </a:r>
          </a:p>
          <a:p>
            <a:pPr>
              <a:lnSpc>
                <a:spcPct val="80000"/>
              </a:lnSpc>
              <a:buFontTx/>
              <a:buNone/>
            </a:pPr>
            <a:endParaRPr lang="en-US" sz="1800" b="1" dirty="0" smtClean="0">
              <a:solidFill>
                <a:srgbClr val="002060"/>
              </a:solidFill>
              <a:latin typeface="Arial" pitchFamily="34" charset="0"/>
              <a:cs typeface="Arial" pitchFamily="34" charset="0"/>
            </a:endParaRPr>
          </a:p>
          <a:p>
            <a:pPr>
              <a:lnSpc>
                <a:spcPct val="80000"/>
              </a:lnSpc>
            </a:pPr>
            <a:r>
              <a:rPr lang="en-US" sz="1800" dirty="0" smtClean="0">
                <a:solidFill>
                  <a:srgbClr val="002060"/>
                </a:solidFill>
                <a:latin typeface="Arial" pitchFamily="34" charset="0"/>
                <a:cs typeface="Arial" pitchFamily="34" charset="0"/>
              </a:rPr>
              <a:t>Nurturing and being supportive</a:t>
            </a:r>
          </a:p>
          <a:p>
            <a:pPr>
              <a:lnSpc>
                <a:spcPct val="80000"/>
              </a:lnSpc>
              <a:buFontTx/>
              <a:buNone/>
            </a:pPr>
            <a:r>
              <a:rPr lang="en-US" sz="1800" b="1" dirty="0" smtClean="0">
                <a:solidFill>
                  <a:srgbClr val="002060"/>
                </a:solidFill>
                <a:latin typeface="Arial" pitchFamily="34" charset="0"/>
                <a:cs typeface="Arial" pitchFamily="34" charset="0"/>
              </a:rPr>
              <a:t>	We all need recognition and encouragement!</a:t>
            </a:r>
          </a:p>
          <a:p>
            <a:pPr>
              <a:lnSpc>
                <a:spcPct val="80000"/>
              </a:lnSpc>
              <a:buFontTx/>
              <a:buNone/>
            </a:pPr>
            <a:endParaRPr lang="en-US" sz="1800" b="1" dirty="0" smtClean="0">
              <a:solidFill>
                <a:srgbClr val="002060"/>
              </a:solidFill>
              <a:latin typeface="Arial" pitchFamily="34" charset="0"/>
              <a:cs typeface="Arial" pitchFamily="34" charset="0"/>
            </a:endParaRPr>
          </a:p>
          <a:p>
            <a:pPr>
              <a:lnSpc>
                <a:spcPct val="80000"/>
              </a:lnSpc>
            </a:pPr>
            <a:r>
              <a:rPr lang="en-US" sz="1800" dirty="0" smtClean="0">
                <a:solidFill>
                  <a:srgbClr val="002060"/>
                </a:solidFill>
                <a:latin typeface="Arial" pitchFamily="34" charset="0"/>
                <a:cs typeface="Arial" pitchFamily="34" charset="0"/>
              </a:rPr>
              <a:t>Giving yourself and others reasons to celebrate</a:t>
            </a:r>
          </a:p>
          <a:p>
            <a:pPr>
              <a:lnSpc>
                <a:spcPct val="80000"/>
              </a:lnSpc>
              <a:buFontTx/>
              <a:buNone/>
            </a:pPr>
            <a:r>
              <a:rPr lang="en-US" sz="1800" b="1" dirty="0" smtClean="0">
                <a:solidFill>
                  <a:srgbClr val="002060"/>
                </a:solidFill>
                <a:latin typeface="Arial" pitchFamily="34" charset="0"/>
                <a:cs typeface="Arial" pitchFamily="34" charset="0"/>
              </a:rPr>
              <a:t>	It feels good to make someone else feel good!</a:t>
            </a:r>
          </a:p>
          <a:p>
            <a:pPr>
              <a:lnSpc>
                <a:spcPct val="80000"/>
              </a:lnSpc>
            </a:pPr>
            <a:endParaRPr lang="en-US" sz="1800" dirty="0" smtClean="0">
              <a:solidFill>
                <a:srgbClr val="002060"/>
              </a:solidFill>
              <a:latin typeface="Arial" pitchFamily="34" charset="0"/>
              <a:cs typeface="Arial" pitchFamily="34" charset="0"/>
            </a:endParaRPr>
          </a:p>
          <a:p>
            <a:pPr algn="ctr">
              <a:lnSpc>
                <a:spcPct val="80000"/>
              </a:lnSpc>
              <a:buFontTx/>
              <a:buNone/>
            </a:pPr>
            <a:r>
              <a:rPr lang="en-US" sz="2000" b="1" dirty="0" smtClean="0">
                <a:solidFill>
                  <a:srgbClr val="002060"/>
                </a:solidFill>
                <a:latin typeface="Arial" pitchFamily="34" charset="0"/>
                <a:cs typeface="Arial" pitchFamily="34" charset="0"/>
              </a:rPr>
              <a:t>Affirmation is a win-win situation for everyone.</a:t>
            </a:r>
          </a:p>
          <a:p>
            <a:pPr>
              <a:lnSpc>
                <a:spcPct val="80000"/>
              </a:lnSpc>
              <a:buFontTx/>
              <a:buNone/>
            </a:pPr>
            <a:endParaRPr lang="en-US" sz="2000" b="1" dirty="0" smtClean="0">
              <a:solidFill>
                <a:srgbClr val="002060"/>
              </a:solidFill>
              <a:latin typeface="Arial" pitchFamily="34" charset="0"/>
              <a:cs typeface="Arial" pitchFamily="34" charset="0"/>
            </a:endParaRPr>
          </a:p>
          <a:p>
            <a:pPr>
              <a:lnSpc>
                <a:spcPct val="80000"/>
              </a:lnSpc>
              <a:buFontTx/>
              <a:buNone/>
            </a:pPr>
            <a:endParaRPr lang="en-US" sz="1800" dirty="0" smtClean="0">
              <a:solidFill>
                <a:srgbClr val="002060"/>
              </a:solidFill>
              <a:latin typeface="Arial" pitchFamily="34" charset="0"/>
              <a:cs typeface="Arial" pitchFamily="34" charset="0"/>
            </a:endParaRPr>
          </a:p>
        </p:txBody>
      </p:sp>
      <p:sp>
        <p:nvSpPr>
          <p:cNvPr id="5" name="Rectangle 2"/>
          <p:cNvSpPr>
            <a:spLocks noGrp="1" noChangeArrowheads="1"/>
          </p:cNvSpPr>
          <p:nvPr>
            <p:ph type="title"/>
          </p:nvPr>
        </p:nvSpPr>
        <p:spPr>
          <a:xfrm>
            <a:off x="539553" y="214313"/>
            <a:ext cx="7947222" cy="1143000"/>
          </a:xfrm>
        </p:spPr>
        <p:txBody>
          <a:bodyPr/>
          <a:lstStyle/>
          <a:p>
            <a:r>
              <a:rPr lang="en-US" dirty="0" smtClean="0">
                <a:solidFill>
                  <a:srgbClr val="002060"/>
                </a:solidFill>
                <a:effectLst/>
                <a:latin typeface="Arial" pitchFamily="34" charset="0"/>
                <a:cs typeface="Arial" pitchFamily="34" charset="0"/>
              </a:rPr>
              <a:t>Positive Affirmation</a:t>
            </a:r>
          </a:p>
        </p:txBody>
      </p:sp>
    </p:spTree>
    <p:custDataLst>
      <p:tags r:id="rId1"/>
    </p:custDataLst>
    <p:extLst>
      <p:ext uri="{BB962C8B-B14F-4D97-AF65-F5344CB8AC3E}">
        <p14:creationId xmlns:p14="http://schemas.microsoft.com/office/powerpoint/2010/main" val="1908325772"/>
      </p:ext>
    </p:extLst>
  </p:cSld>
  <p:clrMapOvr>
    <a:masterClrMapping/>
  </p:clrMapOvr>
  <p:transition advTm="38172">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2|2.7|5.5|5.6|4.4|4.5|4.1|6.2"/>
</p:tagLst>
</file>

<file path=ppt/tags/tag10.xml><?xml version="1.0" encoding="utf-8"?>
<p:tagLst xmlns:a="http://schemas.openxmlformats.org/drawingml/2006/main" xmlns:r="http://schemas.openxmlformats.org/officeDocument/2006/relationships" xmlns:p="http://schemas.openxmlformats.org/presentationml/2006/main">
  <p:tag name="TIMING" val="|2|2.7|5.5|5.6|4.4|4.5|4.1|6.2"/>
</p:tagLst>
</file>

<file path=ppt/tags/tag11.xml><?xml version="1.0" encoding="utf-8"?>
<p:tagLst xmlns:a="http://schemas.openxmlformats.org/drawingml/2006/main" xmlns:r="http://schemas.openxmlformats.org/officeDocument/2006/relationships" xmlns:p="http://schemas.openxmlformats.org/presentationml/2006/main">
  <p:tag name="TIMING" val="|2|2.7|5.5|5.6|4.4|4.5|4.1|6.2"/>
</p:tagLst>
</file>

<file path=ppt/tags/tag12.xml><?xml version="1.0" encoding="utf-8"?>
<p:tagLst xmlns:a="http://schemas.openxmlformats.org/drawingml/2006/main" xmlns:r="http://schemas.openxmlformats.org/officeDocument/2006/relationships" xmlns:p="http://schemas.openxmlformats.org/presentationml/2006/main">
  <p:tag name="TIMING" val="|2|2.7|5.5|5.6|4.4|4.5|4.1|6.2"/>
</p:tagLst>
</file>

<file path=ppt/tags/tag13.xml><?xml version="1.0" encoding="utf-8"?>
<p:tagLst xmlns:a="http://schemas.openxmlformats.org/drawingml/2006/main" xmlns:r="http://schemas.openxmlformats.org/officeDocument/2006/relationships" xmlns:p="http://schemas.openxmlformats.org/presentationml/2006/main">
  <p:tag name="TIMING" val="|2|2.7|5.5|5.6|4.4|4.5|4.1|6.2"/>
</p:tagLst>
</file>

<file path=ppt/tags/tag14.xml><?xml version="1.0" encoding="utf-8"?>
<p:tagLst xmlns:a="http://schemas.openxmlformats.org/drawingml/2006/main" xmlns:r="http://schemas.openxmlformats.org/officeDocument/2006/relationships" xmlns:p="http://schemas.openxmlformats.org/presentationml/2006/main">
  <p:tag name="TIMING" val="|2|2.7|5.5|5.6|4.4|4.5|4.1|6.2"/>
</p:tagLst>
</file>

<file path=ppt/tags/tag15.xml><?xml version="1.0" encoding="utf-8"?>
<p:tagLst xmlns:a="http://schemas.openxmlformats.org/drawingml/2006/main" xmlns:r="http://schemas.openxmlformats.org/officeDocument/2006/relationships" xmlns:p="http://schemas.openxmlformats.org/presentationml/2006/main">
  <p:tag name="TIMING" val="|2|2.7|5.5|5.6|4.4|4.5|4.1|6.2"/>
</p:tagLst>
</file>

<file path=ppt/tags/tag16.xml><?xml version="1.0" encoding="utf-8"?>
<p:tagLst xmlns:a="http://schemas.openxmlformats.org/drawingml/2006/main" xmlns:r="http://schemas.openxmlformats.org/officeDocument/2006/relationships" xmlns:p="http://schemas.openxmlformats.org/presentationml/2006/main">
  <p:tag name="TIMING" val="|2|2.7|5.5|5.6|4.4|4.5|4.1|6.2"/>
</p:tagLst>
</file>

<file path=ppt/tags/tag17.xml><?xml version="1.0" encoding="utf-8"?>
<p:tagLst xmlns:a="http://schemas.openxmlformats.org/drawingml/2006/main" xmlns:r="http://schemas.openxmlformats.org/officeDocument/2006/relationships" xmlns:p="http://schemas.openxmlformats.org/presentationml/2006/main">
  <p:tag name="TIMING" val="|2|2.7|5.5|5.6|4.4|4.5|4.1|6.2"/>
</p:tagLst>
</file>

<file path=ppt/tags/tag2.xml><?xml version="1.0" encoding="utf-8"?>
<p:tagLst xmlns:a="http://schemas.openxmlformats.org/drawingml/2006/main" xmlns:r="http://schemas.openxmlformats.org/officeDocument/2006/relationships" xmlns:p="http://schemas.openxmlformats.org/presentationml/2006/main">
  <p:tag name="TIMING" val="|2|2.7|5.5|5.6|4.4|4.5|4.1|6.2"/>
</p:tagLst>
</file>

<file path=ppt/tags/tag3.xml><?xml version="1.0" encoding="utf-8"?>
<p:tagLst xmlns:a="http://schemas.openxmlformats.org/drawingml/2006/main" xmlns:r="http://schemas.openxmlformats.org/officeDocument/2006/relationships" xmlns:p="http://schemas.openxmlformats.org/presentationml/2006/main">
  <p:tag name="TIMING" val="|2|2.7|5.5|5.6|4.4|4.5|4.1|6.2"/>
</p:tagLst>
</file>

<file path=ppt/tags/tag4.xml><?xml version="1.0" encoding="utf-8"?>
<p:tagLst xmlns:a="http://schemas.openxmlformats.org/drawingml/2006/main" xmlns:r="http://schemas.openxmlformats.org/officeDocument/2006/relationships" xmlns:p="http://schemas.openxmlformats.org/presentationml/2006/main">
  <p:tag name="TIMING" val="|2|2.7|5.5|5.6|4.4|4.5|4.1|6.2"/>
</p:tagLst>
</file>

<file path=ppt/tags/tag5.xml><?xml version="1.0" encoding="utf-8"?>
<p:tagLst xmlns:a="http://schemas.openxmlformats.org/drawingml/2006/main" xmlns:r="http://schemas.openxmlformats.org/officeDocument/2006/relationships" xmlns:p="http://schemas.openxmlformats.org/presentationml/2006/main">
  <p:tag name="TIMING" val="|2|2.7|5.5|5.6|4.4|4.5|4.1|6.2"/>
</p:tagLst>
</file>

<file path=ppt/tags/tag6.xml><?xml version="1.0" encoding="utf-8"?>
<p:tagLst xmlns:a="http://schemas.openxmlformats.org/drawingml/2006/main" xmlns:r="http://schemas.openxmlformats.org/officeDocument/2006/relationships" xmlns:p="http://schemas.openxmlformats.org/presentationml/2006/main">
  <p:tag name="TIMING" val="|2|2.7|5.5|5.6|4.4|4.5|4.1|6.2"/>
</p:tagLst>
</file>

<file path=ppt/tags/tag7.xml><?xml version="1.0" encoding="utf-8"?>
<p:tagLst xmlns:a="http://schemas.openxmlformats.org/drawingml/2006/main" xmlns:r="http://schemas.openxmlformats.org/officeDocument/2006/relationships" xmlns:p="http://schemas.openxmlformats.org/presentationml/2006/main">
  <p:tag name="TIMING" val="|2|2.7|5.5|5.6|4.4|4.5|4.1|6.2"/>
</p:tagLst>
</file>

<file path=ppt/tags/tag8.xml><?xml version="1.0" encoding="utf-8"?>
<p:tagLst xmlns:a="http://schemas.openxmlformats.org/drawingml/2006/main" xmlns:r="http://schemas.openxmlformats.org/officeDocument/2006/relationships" xmlns:p="http://schemas.openxmlformats.org/presentationml/2006/main">
  <p:tag name="TIMING" val="|2|2.7|5.5|5.6|4.4|4.5|4.1|6.2"/>
</p:tagLst>
</file>

<file path=ppt/tags/tag9.xml><?xml version="1.0" encoding="utf-8"?>
<p:tagLst xmlns:a="http://schemas.openxmlformats.org/drawingml/2006/main" xmlns:r="http://schemas.openxmlformats.org/officeDocument/2006/relationships" xmlns:p="http://schemas.openxmlformats.org/presentationml/2006/main">
  <p:tag name="TIMING" val="|2|2.7|5.5|5.6|4.4|4.5|4.1|6.2"/>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EWSNetwork">
      <a:dk1>
        <a:srgbClr val="002060"/>
      </a:dk1>
      <a:lt1>
        <a:sysClr val="window" lastClr="FFFFFF"/>
      </a:lt1>
      <a:dk2>
        <a:srgbClr val="002060"/>
      </a:dk2>
      <a:lt2>
        <a:srgbClr val="FFFFFF"/>
      </a:lt2>
      <a:accent1>
        <a:srgbClr val="72AF2F"/>
      </a:accent1>
      <a:accent2>
        <a:srgbClr val="DA1F28"/>
      </a:accent2>
      <a:accent3>
        <a:srgbClr val="002060"/>
      </a:accent3>
      <a:accent4>
        <a:srgbClr val="002060"/>
      </a:accent4>
      <a:accent5>
        <a:srgbClr val="474B78"/>
      </a:accent5>
      <a:accent6>
        <a:srgbClr val="72AF2F"/>
      </a:accent6>
      <a:hlink>
        <a:srgbClr val="72AF2F"/>
      </a:hlink>
      <a:folHlink>
        <a:srgbClr val="00206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EWSNetwork">
    <a:dk1>
      <a:srgbClr val="002060"/>
    </a:dk1>
    <a:lt1>
      <a:sysClr val="window" lastClr="FFFFFF"/>
    </a:lt1>
    <a:dk2>
      <a:srgbClr val="002060"/>
    </a:dk2>
    <a:lt2>
      <a:srgbClr val="FFFFFF"/>
    </a:lt2>
    <a:accent1>
      <a:srgbClr val="72AF2F"/>
    </a:accent1>
    <a:accent2>
      <a:srgbClr val="DA1F28"/>
    </a:accent2>
    <a:accent3>
      <a:srgbClr val="002060"/>
    </a:accent3>
    <a:accent4>
      <a:srgbClr val="002060"/>
    </a:accent4>
    <a:accent5>
      <a:srgbClr val="474B78"/>
    </a:accent5>
    <a:accent6>
      <a:srgbClr val="72AF2F"/>
    </a:accent6>
    <a:hlink>
      <a:srgbClr val="72AF2F"/>
    </a:hlink>
    <a:folHlink>
      <a:srgbClr val="002060"/>
    </a:folHlink>
  </a:clrScheme>
</a:themeOverride>
</file>

<file path=ppt/theme/themeOverride2.xml><?xml version="1.0" encoding="utf-8"?>
<a:themeOverride xmlns:a="http://schemas.openxmlformats.org/drawingml/2006/main">
  <a:clrScheme name="EWSNetwork">
    <a:dk1>
      <a:srgbClr val="002060"/>
    </a:dk1>
    <a:lt1>
      <a:sysClr val="window" lastClr="FFFFFF"/>
    </a:lt1>
    <a:dk2>
      <a:srgbClr val="002060"/>
    </a:dk2>
    <a:lt2>
      <a:srgbClr val="FFFFFF"/>
    </a:lt2>
    <a:accent1>
      <a:srgbClr val="72AF2F"/>
    </a:accent1>
    <a:accent2>
      <a:srgbClr val="DA1F28"/>
    </a:accent2>
    <a:accent3>
      <a:srgbClr val="002060"/>
    </a:accent3>
    <a:accent4>
      <a:srgbClr val="002060"/>
    </a:accent4>
    <a:accent5>
      <a:srgbClr val="474B78"/>
    </a:accent5>
    <a:accent6>
      <a:srgbClr val="72AF2F"/>
    </a:accent6>
    <a:hlink>
      <a:srgbClr val="72AF2F"/>
    </a:hlink>
    <a:folHlink>
      <a:srgbClr val="002060"/>
    </a:folHlink>
  </a:clrScheme>
</a:themeOverride>
</file>

<file path=ppt/theme/themeOverride3.xml><?xml version="1.0" encoding="utf-8"?>
<a:themeOverride xmlns:a="http://schemas.openxmlformats.org/drawingml/2006/main">
  <a:clrScheme name="EWSNetwork">
    <a:dk1>
      <a:srgbClr val="002060"/>
    </a:dk1>
    <a:lt1>
      <a:sysClr val="window" lastClr="FFFFFF"/>
    </a:lt1>
    <a:dk2>
      <a:srgbClr val="002060"/>
    </a:dk2>
    <a:lt2>
      <a:srgbClr val="FFFFFF"/>
    </a:lt2>
    <a:accent1>
      <a:srgbClr val="72AF2F"/>
    </a:accent1>
    <a:accent2>
      <a:srgbClr val="DA1F28"/>
    </a:accent2>
    <a:accent3>
      <a:srgbClr val="002060"/>
    </a:accent3>
    <a:accent4>
      <a:srgbClr val="002060"/>
    </a:accent4>
    <a:accent5>
      <a:srgbClr val="474B78"/>
    </a:accent5>
    <a:accent6>
      <a:srgbClr val="72AF2F"/>
    </a:accent6>
    <a:hlink>
      <a:srgbClr val="72AF2F"/>
    </a:hlink>
    <a:folHlink>
      <a:srgbClr val="002060"/>
    </a:folHlink>
  </a:clrScheme>
</a:themeOverride>
</file>

<file path=ppt/theme/themeOverride4.xml><?xml version="1.0" encoding="utf-8"?>
<a:themeOverride xmlns:a="http://schemas.openxmlformats.org/drawingml/2006/main">
  <a:clrScheme name="EWSNetwork">
    <a:dk1>
      <a:srgbClr val="002060"/>
    </a:dk1>
    <a:lt1>
      <a:sysClr val="window" lastClr="FFFFFF"/>
    </a:lt1>
    <a:dk2>
      <a:srgbClr val="002060"/>
    </a:dk2>
    <a:lt2>
      <a:srgbClr val="FFFFFF"/>
    </a:lt2>
    <a:accent1>
      <a:srgbClr val="72AF2F"/>
    </a:accent1>
    <a:accent2>
      <a:srgbClr val="DA1F28"/>
    </a:accent2>
    <a:accent3>
      <a:srgbClr val="002060"/>
    </a:accent3>
    <a:accent4>
      <a:srgbClr val="002060"/>
    </a:accent4>
    <a:accent5>
      <a:srgbClr val="474B78"/>
    </a:accent5>
    <a:accent6>
      <a:srgbClr val="72AF2F"/>
    </a:accent6>
    <a:hlink>
      <a:srgbClr val="72AF2F"/>
    </a:hlink>
    <a:folHlink>
      <a:srgbClr val="002060"/>
    </a:folHlink>
  </a:clrScheme>
</a:themeOverride>
</file>

<file path=docProps/app.xml><?xml version="1.0" encoding="utf-8"?>
<Properties xmlns="http://schemas.openxmlformats.org/officeDocument/2006/extended-properties" xmlns:vt="http://schemas.openxmlformats.org/officeDocument/2006/docPropsVTypes">
  <Template/>
  <TotalTime>14995</TotalTime>
  <Words>2055</Words>
  <Application>Microsoft Office PowerPoint</Application>
  <PresentationFormat>On-screen Show (4:3)</PresentationFormat>
  <Paragraphs>247</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Concourse</vt:lpstr>
      <vt:lpstr>PowerPoint Presentation</vt:lpstr>
      <vt:lpstr>The Power of Positive Thinking</vt:lpstr>
      <vt:lpstr>The Law of Attraction</vt:lpstr>
      <vt:lpstr>Positive Self-Talk </vt:lpstr>
      <vt:lpstr>In Class Task</vt:lpstr>
      <vt:lpstr>Positive Energy</vt:lpstr>
      <vt:lpstr>Which Circle Relates to Your Focus?</vt:lpstr>
      <vt:lpstr>PowerPoint Presentation</vt:lpstr>
      <vt:lpstr>Positive Affirmation</vt:lpstr>
      <vt:lpstr>PowerPoint Presentation</vt:lpstr>
      <vt:lpstr>Peaks and Valleys</vt:lpstr>
      <vt:lpstr>Healthy Mind = Healthy Body</vt:lpstr>
      <vt:lpstr>Changing Our Neurotransmitters</vt:lpstr>
      <vt:lpstr> FEAR   </vt:lpstr>
      <vt:lpstr>Letting go of the Past</vt:lpstr>
      <vt:lpstr>In Class Task</vt:lpstr>
      <vt:lpstr>An Attitude of Gratitude</vt:lpstr>
      <vt:lpstr> Summary </vt:lpstr>
      <vt:lpstr>  Thank you.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 Wellness a Priority? by Employer’s Edge Inc.</dc:title>
  <dc:creator>Employers' Edge Inc.</dc:creator>
  <cp:lastModifiedBy>Garth Jansen</cp:lastModifiedBy>
  <cp:revision>505</cp:revision>
  <cp:lastPrinted>2012-06-14T11:09:59Z</cp:lastPrinted>
  <dcterms:created xsi:type="dcterms:W3CDTF">2007-04-09T16:01:58Z</dcterms:created>
  <dcterms:modified xsi:type="dcterms:W3CDTF">2012-06-27T20:04:18Z</dcterms:modified>
</cp:coreProperties>
</file>