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35" r:id="rId1"/>
  </p:sldMasterIdLst>
  <p:notesMasterIdLst>
    <p:notesMasterId r:id="rId16"/>
  </p:notesMasterIdLst>
  <p:handoutMasterIdLst>
    <p:handoutMasterId r:id="rId17"/>
  </p:handoutMasterIdLst>
  <p:sldIdLst>
    <p:sldId id="271" r:id="rId2"/>
    <p:sldId id="450" r:id="rId3"/>
    <p:sldId id="503" r:id="rId4"/>
    <p:sldId id="505" r:id="rId5"/>
    <p:sldId id="504" r:id="rId6"/>
    <p:sldId id="506" r:id="rId7"/>
    <p:sldId id="507" r:id="rId8"/>
    <p:sldId id="512" r:id="rId9"/>
    <p:sldId id="508" r:id="rId10"/>
    <p:sldId id="509" r:id="rId11"/>
    <p:sldId id="511" r:id="rId12"/>
    <p:sldId id="510" r:id="rId13"/>
    <p:sldId id="513" r:id="rId14"/>
    <p:sldId id="502" r:id="rId15"/>
  </p:sldIdLst>
  <p:sldSz cx="9144000" cy="6858000" type="screen4x3"/>
  <p:notesSz cx="7315200" cy="9601200"/>
  <p:defaultTextStyle>
    <a:defPPr>
      <a:defRPr lang="en-CA"/>
    </a:defPPr>
    <a:lvl1pPr algn="l" rtl="0" fontAlgn="base">
      <a:spcBef>
        <a:spcPct val="0"/>
      </a:spcBef>
      <a:spcAft>
        <a:spcPct val="0"/>
      </a:spcAft>
      <a:defRPr sz="1600" kern="1200">
        <a:solidFill>
          <a:srgbClr val="3856B4"/>
        </a:solidFill>
        <a:latin typeface="Tahoma" pitchFamily="34" charset="0"/>
        <a:ea typeface="MS PGothic" pitchFamily="34" charset="-128"/>
        <a:cs typeface="+mn-cs"/>
      </a:defRPr>
    </a:lvl1pPr>
    <a:lvl2pPr marL="457200" algn="l" rtl="0" fontAlgn="base">
      <a:spcBef>
        <a:spcPct val="0"/>
      </a:spcBef>
      <a:spcAft>
        <a:spcPct val="0"/>
      </a:spcAft>
      <a:defRPr sz="1600" kern="1200">
        <a:solidFill>
          <a:srgbClr val="3856B4"/>
        </a:solidFill>
        <a:latin typeface="Tahoma" pitchFamily="34" charset="0"/>
        <a:ea typeface="MS PGothic" pitchFamily="34" charset="-128"/>
        <a:cs typeface="+mn-cs"/>
      </a:defRPr>
    </a:lvl2pPr>
    <a:lvl3pPr marL="914400" algn="l" rtl="0" fontAlgn="base">
      <a:spcBef>
        <a:spcPct val="0"/>
      </a:spcBef>
      <a:spcAft>
        <a:spcPct val="0"/>
      </a:spcAft>
      <a:defRPr sz="1600" kern="1200">
        <a:solidFill>
          <a:srgbClr val="3856B4"/>
        </a:solidFill>
        <a:latin typeface="Tahoma" pitchFamily="34" charset="0"/>
        <a:ea typeface="MS PGothic" pitchFamily="34" charset="-128"/>
        <a:cs typeface="+mn-cs"/>
      </a:defRPr>
    </a:lvl3pPr>
    <a:lvl4pPr marL="1371600" algn="l" rtl="0" fontAlgn="base">
      <a:spcBef>
        <a:spcPct val="0"/>
      </a:spcBef>
      <a:spcAft>
        <a:spcPct val="0"/>
      </a:spcAft>
      <a:defRPr sz="1600" kern="1200">
        <a:solidFill>
          <a:srgbClr val="3856B4"/>
        </a:solidFill>
        <a:latin typeface="Tahoma" pitchFamily="34" charset="0"/>
        <a:ea typeface="MS PGothic" pitchFamily="34" charset="-128"/>
        <a:cs typeface="+mn-cs"/>
      </a:defRPr>
    </a:lvl4pPr>
    <a:lvl5pPr marL="1828800" algn="l" rtl="0" fontAlgn="base">
      <a:spcBef>
        <a:spcPct val="0"/>
      </a:spcBef>
      <a:spcAft>
        <a:spcPct val="0"/>
      </a:spcAft>
      <a:defRPr sz="1600" kern="1200">
        <a:solidFill>
          <a:srgbClr val="3856B4"/>
        </a:solidFill>
        <a:latin typeface="Tahoma" pitchFamily="34" charset="0"/>
        <a:ea typeface="MS PGothic" pitchFamily="34" charset="-128"/>
        <a:cs typeface="+mn-cs"/>
      </a:defRPr>
    </a:lvl5pPr>
    <a:lvl6pPr marL="2286000" algn="l" defTabSz="914400" rtl="0" eaLnBrk="1" latinLnBrk="0" hangingPunct="1">
      <a:defRPr sz="1600" kern="1200">
        <a:solidFill>
          <a:srgbClr val="3856B4"/>
        </a:solidFill>
        <a:latin typeface="Tahoma" pitchFamily="34" charset="0"/>
        <a:ea typeface="MS PGothic" pitchFamily="34" charset="-128"/>
        <a:cs typeface="+mn-cs"/>
      </a:defRPr>
    </a:lvl6pPr>
    <a:lvl7pPr marL="2743200" algn="l" defTabSz="914400" rtl="0" eaLnBrk="1" latinLnBrk="0" hangingPunct="1">
      <a:defRPr sz="1600" kern="1200">
        <a:solidFill>
          <a:srgbClr val="3856B4"/>
        </a:solidFill>
        <a:latin typeface="Tahoma" pitchFamily="34" charset="0"/>
        <a:ea typeface="MS PGothic" pitchFamily="34" charset="-128"/>
        <a:cs typeface="+mn-cs"/>
      </a:defRPr>
    </a:lvl7pPr>
    <a:lvl8pPr marL="3200400" algn="l" defTabSz="914400" rtl="0" eaLnBrk="1" latinLnBrk="0" hangingPunct="1">
      <a:defRPr sz="1600" kern="1200">
        <a:solidFill>
          <a:srgbClr val="3856B4"/>
        </a:solidFill>
        <a:latin typeface="Tahoma" pitchFamily="34" charset="0"/>
        <a:ea typeface="MS PGothic" pitchFamily="34" charset="-128"/>
        <a:cs typeface="+mn-cs"/>
      </a:defRPr>
    </a:lvl8pPr>
    <a:lvl9pPr marL="3657600" algn="l" defTabSz="914400" rtl="0" eaLnBrk="1" latinLnBrk="0" hangingPunct="1">
      <a:defRPr sz="1600" kern="1200">
        <a:solidFill>
          <a:srgbClr val="3856B4"/>
        </a:solidFill>
        <a:latin typeface="Tahoma" pitchFamily="34"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5FBFD"/>
    <a:srgbClr val="414141"/>
    <a:srgbClr val="FFFF00"/>
    <a:srgbClr val="009900"/>
    <a:srgbClr val="33CC33"/>
    <a:srgbClr val="AABEFE"/>
    <a:srgbClr val="3856B4"/>
    <a:srgbClr val="7CCA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2" d="100"/>
          <a:sy n="72" d="100"/>
        </p:scale>
        <p:origin x="-110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5645" tIns="47822" rIns="95645" bIns="47822" numCol="1" anchor="t" anchorCtr="0" compatLnSpc="1">
            <a:prstTxWarp prst="textNoShape">
              <a:avLst/>
            </a:prstTxWarp>
          </a:bodyPr>
          <a:lstStyle>
            <a:lvl1pPr defTabSz="955675">
              <a:defRPr sz="1300">
                <a:solidFill>
                  <a:schemeClr val="tx1"/>
                </a:solidFill>
                <a:latin typeface="Times New Roman" pitchFamily="-60" charset="0"/>
                <a:ea typeface="ＭＳ Ｐゴシック" pitchFamily="-60" charset="-128"/>
                <a:cs typeface="+mn-cs"/>
              </a:defRPr>
            </a:lvl1pPr>
          </a:lstStyle>
          <a:p>
            <a:pPr>
              <a:defRPr/>
            </a:pPr>
            <a:endParaRPr lang="en-US"/>
          </a:p>
        </p:txBody>
      </p:sp>
      <p:sp>
        <p:nvSpPr>
          <p:cNvPr id="5123" name="Rectangle 3"/>
          <p:cNvSpPr>
            <a:spLocks noGrp="1" noChangeArrowheads="1"/>
          </p:cNvSpPr>
          <p:nvPr>
            <p:ph type="dt" sz="quarter" idx="1"/>
          </p:nvPr>
        </p:nvSpPr>
        <p:spPr bwMode="auto">
          <a:xfrm>
            <a:off x="4144963" y="0"/>
            <a:ext cx="3170237" cy="479425"/>
          </a:xfrm>
          <a:prstGeom prst="rect">
            <a:avLst/>
          </a:prstGeom>
          <a:noFill/>
          <a:ln w="9525">
            <a:noFill/>
            <a:miter lim="800000"/>
            <a:headEnd/>
            <a:tailEnd/>
          </a:ln>
          <a:effectLst/>
        </p:spPr>
        <p:txBody>
          <a:bodyPr vert="horz" wrap="square" lIns="95645" tIns="47822" rIns="95645" bIns="47822" numCol="1" anchor="t" anchorCtr="0" compatLnSpc="1">
            <a:prstTxWarp prst="textNoShape">
              <a:avLst/>
            </a:prstTxWarp>
          </a:bodyPr>
          <a:lstStyle>
            <a:lvl1pPr algn="r" defTabSz="955675">
              <a:defRPr sz="1300">
                <a:solidFill>
                  <a:schemeClr val="tx1"/>
                </a:solidFill>
                <a:latin typeface="Times New Roman" pitchFamily="-60" charset="0"/>
                <a:ea typeface="ＭＳ Ｐゴシック" pitchFamily="-60" charset="-128"/>
                <a:cs typeface="+mn-cs"/>
              </a:defRPr>
            </a:lvl1pPr>
          </a:lstStyle>
          <a:p>
            <a:pPr>
              <a:defRPr/>
            </a:pPr>
            <a:endParaRPr lang="en-US"/>
          </a:p>
        </p:txBody>
      </p:sp>
      <p:sp>
        <p:nvSpPr>
          <p:cNvPr id="5124" name="Rectangle 4"/>
          <p:cNvSpPr>
            <a:spLocks noGrp="1" noChangeArrowheads="1"/>
          </p:cNvSpPr>
          <p:nvPr>
            <p:ph type="ftr" sz="quarter" idx="2"/>
          </p:nvPr>
        </p:nvSpPr>
        <p:spPr bwMode="auto">
          <a:xfrm>
            <a:off x="0" y="9121775"/>
            <a:ext cx="3170238" cy="479425"/>
          </a:xfrm>
          <a:prstGeom prst="rect">
            <a:avLst/>
          </a:prstGeom>
          <a:noFill/>
          <a:ln w="9525">
            <a:noFill/>
            <a:miter lim="800000"/>
            <a:headEnd/>
            <a:tailEnd/>
          </a:ln>
          <a:effectLst/>
        </p:spPr>
        <p:txBody>
          <a:bodyPr vert="horz" wrap="square" lIns="95645" tIns="47822" rIns="95645" bIns="47822" numCol="1" anchor="b" anchorCtr="0" compatLnSpc="1">
            <a:prstTxWarp prst="textNoShape">
              <a:avLst/>
            </a:prstTxWarp>
          </a:bodyPr>
          <a:lstStyle>
            <a:lvl1pPr defTabSz="955675">
              <a:defRPr sz="1300">
                <a:solidFill>
                  <a:schemeClr val="tx1"/>
                </a:solidFill>
                <a:latin typeface="Times New Roman" pitchFamily="-60" charset="0"/>
                <a:ea typeface="ＭＳ Ｐゴシック" pitchFamily="-60" charset="-128"/>
                <a:cs typeface="+mn-cs"/>
              </a:defRPr>
            </a:lvl1pPr>
          </a:lstStyle>
          <a:p>
            <a:pPr>
              <a:defRPr/>
            </a:pPr>
            <a:endParaRPr lang="en-US"/>
          </a:p>
        </p:txBody>
      </p:sp>
      <p:sp>
        <p:nvSpPr>
          <p:cNvPr id="5125" name="Rectangle 5"/>
          <p:cNvSpPr>
            <a:spLocks noGrp="1" noChangeArrowheads="1"/>
          </p:cNvSpPr>
          <p:nvPr>
            <p:ph type="sldNum" sz="quarter" idx="3"/>
          </p:nvPr>
        </p:nvSpPr>
        <p:spPr bwMode="auto">
          <a:xfrm>
            <a:off x="4144963" y="9121775"/>
            <a:ext cx="3170237" cy="479425"/>
          </a:xfrm>
          <a:prstGeom prst="rect">
            <a:avLst/>
          </a:prstGeom>
          <a:noFill/>
          <a:ln w="9525">
            <a:noFill/>
            <a:miter lim="800000"/>
            <a:headEnd/>
            <a:tailEnd/>
          </a:ln>
          <a:effectLst/>
        </p:spPr>
        <p:txBody>
          <a:bodyPr vert="horz" wrap="square" lIns="95645" tIns="47822" rIns="95645" bIns="47822" numCol="1" anchor="b" anchorCtr="0" compatLnSpc="1">
            <a:prstTxWarp prst="textNoShape">
              <a:avLst/>
            </a:prstTxWarp>
          </a:bodyPr>
          <a:lstStyle>
            <a:lvl1pPr algn="r" defTabSz="955675">
              <a:defRPr sz="1300" smtClean="0">
                <a:solidFill>
                  <a:schemeClr val="tx1"/>
                </a:solidFill>
                <a:latin typeface="Times New Roman" pitchFamily="18" charset="0"/>
              </a:defRPr>
            </a:lvl1pPr>
          </a:lstStyle>
          <a:p>
            <a:pPr>
              <a:defRPr/>
            </a:pPr>
            <a:fld id="{7B26CF8C-8270-4683-A286-4DCD0EF2D46F}" type="slidenum">
              <a:rPr lang="en-CA"/>
              <a:pPr>
                <a:defRPr/>
              </a:pPr>
              <a:t>‹#›</a:t>
            </a:fld>
            <a:endParaRPr lang="en-CA"/>
          </a:p>
        </p:txBody>
      </p:sp>
    </p:spTree>
    <p:extLst>
      <p:ext uri="{BB962C8B-B14F-4D97-AF65-F5344CB8AC3E}">
        <p14:creationId xmlns:p14="http://schemas.microsoft.com/office/powerpoint/2010/main" val="4031977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5645" tIns="47822" rIns="95645" bIns="47822" numCol="1" anchor="t" anchorCtr="0" compatLnSpc="1">
            <a:prstTxWarp prst="textNoShape">
              <a:avLst/>
            </a:prstTxWarp>
          </a:bodyPr>
          <a:lstStyle>
            <a:lvl1pPr defTabSz="955675">
              <a:defRPr sz="1300">
                <a:solidFill>
                  <a:schemeClr val="tx1"/>
                </a:solidFill>
                <a:latin typeface="Times New Roman" pitchFamily="-60" charset="0"/>
                <a:ea typeface="ＭＳ Ｐゴシック" pitchFamily="-60" charset="-128"/>
                <a:cs typeface="+mn-cs"/>
              </a:defRPr>
            </a:lvl1pPr>
          </a:lstStyle>
          <a:p>
            <a:pPr>
              <a:defRPr/>
            </a:pPr>
            <a:endParaRPr lang="en-US"/>
          </a:p>
        </p:txBody>
      </p:sp>
      <p:sp>
        <p:nvSpPr>
          <p:cNvPr id="3075" name="Rectangle 3"/>
          <p:cNvSpPr>
            <a:spLocks noGrp="1" noChangeArrowheads="1"/>
          </p:cNvSpPr>
          <p:nvPr>
            <p:ph type="dt" idx="1"/>
          </p:nvPr>
        </p:nvSpPr>
        <p:spPr bwMode="auto">
          <a:xfrm>
            <a:off x="4144963" y="0"/>
            <a:ext cx="3170237" cy="479425"/>
          </a:xfrm>
          <a:prstGeom prst="rect">
            <a:avLst/>
          </a:prstGeom>
          <a:noFill/>
          <a:ln w="9525">
            <a:noFill/>
            <a:miter lim="800000"/>
            <a:headEnd/>
            <a:tailEnd/>
          </a:ln>
          <a:effectLst/>
        </p:spPr>
        <p:txBody>
          <a:bodyPr vert="horz" wrap="square" lIns="95645" tIns="47822" rIns="95645" bIns="47822" numCol="1" anchor="t" anchorCtr="0" compatLnSpc="1">
            <a:prstTxWarp prst="textNoShape">
              <a:avLst/>
            </a:prstTxWarp>
          </a:bodyPr>
          <a:lstStyle>
            <a:lvl1pPr algn="r" defTabSz="955675">
              <a:defRPr sz="1300">
                <a:solidFill>
                  <a:schemeClr val="tx1"/>
                </a:solidFill>
                <a:latin typeface="Times New Roman" pitchFamily="-60" charset="0"/>
                <a:ea typeface="ＭＳ Ｐゴシック" pitchFamily="-60" charset="-128"/>
                <a:cs typeface="+mn-cs"/>
              </a:defRPr>
            </a:lvl1pPr>
          </a:lstStyle>
          <a:p>
            <a:pPr>
              <a:defRPr/>
            </a:pPr>
            <a:endParaRPr lang="en-US"/>
          </a:p>
        </p:txBody>
      </p:sp>
      <p:sp>
        <p:nvSpPr>
          <p:cNvPr id="23556" name="Rectangle 4"/>
          <p:cNvSpPr>
            <a:spLocks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74725" y="4559300"/>
            <a:ext cx="5365750" cy="4321175"/>
          </a:xfrm>
          <a:prstGeom prst="rect">
            <a:avLst/>
          </a:prstGeom>
          <a:noFill/>
          <a:ln w="9525">
            <a:noFill/>
            <a:miter lim="800000"/>
            <a:headEnd/>
            <a:tailEnd/>
          </a:ln>
          <a:effectLst/>
        </p:spPr>
        <p:txBody>
          <a:bodyPr vert="horz" wrap="square" lIns="95645" tIns="47822" rIns="95645" bIns="47822" numCol="1" anchor="t" anchorCtr="0" compatLnSpc="1">
            <a:prstTxWarp prst="textNoShape">
              <a:avLst/>
            </a:prstTxWarp>
          </a:bodyPr>
          <a:lstStyle/>
          <a:p>
            <a:pPr lvl="0"/>
            <a:r>
              <a:rPr lang="en-CA" noProof="0" smtClean="0"/>
              <a:t>Click to edit Master text styles</a:t>
            </a:r>
          </a:p>
          <a:p>
            <a:pPr lvl="1"/>
            <a:r>
              <a:rPr lang="en-CA" noProof="0" smtClean="0"/>
              <a:t>Second level</a:t>
            </a:r>
          </a:p>
          <a:p>
            <a:pPr lvl="2"/>
            <a:r>
              <a:rPr lang="en-CA" noProof="0" smtClean="0"/>
              <a:t>Third level</a:t>
            </a:r>
          </a:p>
          <a:p>
            <a:pPr lvl="3"/>
            <a:r>
              <a:rPr lang="en-CA" noProof="0" smtClean="0"/>
              <a:t>Fourth level</a:t>
            </a:r>
          </a:p>
          <a:p>
            <a:pPr lvl="4"/>
            <a:r>
              <a:rPr lang="en-CA" noProof="0" smtClean="0"/>
              <a:t>Fifth level</a:t>
            </a:r>
          </a:p>
        </p:txBody>
      </p:sp>
      <p:sp>
        <p:nvSpPr>
          <p:cNvPr id="3078" name="Rectangle 6"/>
          <p:cNvSpPr>
            <a:spLocks noGrp="1" noChangeArrowheads="1"/>
          </p:cNvSpPr>
          <p:nvPr>
            <p:ph type="ftr" sz="quarter" idx="4"/>
          </p:nvPr>
        </p:nvSpPr>
        <p:spPr bwMode="auto">
          <a:xfrm>
            <a:off x="0" y="9121775"/>
            <a:ext cx="3170238" cy="479425"/>
          </a:xfrm>
          <a:prstGeom prst="rect">
            <a:avLst/>
          </a:prstGeom>
          <a:noFill/>
          <a:ln w="9525">
            <a:noFill/>
            <a:miter lim="800000"/>
            <a:headEnd/>
            <a:tailEnd/>
          </a:ln>
          <a:effectLst/>
        </p:spPr>
        <p:txBody>
          <a:bodyPr vert="horz" wrap="square" lIns="95645" tIns="47822" rIns="95645" bIns="47822" numCol="1" anchor="b" anchorCtr="0" compatLnSpc="1">
            <a:prstTxWarp prst="textNoShape">
              <a:avLst/>
            </a:prstTxWarp>
          </a:bodyPr>
          <a:lstStyle>
            <a:lvl1pPr defTabSz="955675">
              <a:defRPr sz="1300">
                <a:solidFill>
                  <a:schemeClr val="tx1"/>
                </a:solidFill>
                <a:latin typeface="Times New Roman" pitchFamily="-60" charset="0"/>
                <a:ea typeface="ＭＳ Ｐゴシック" pitchFamily="-60" charset="-128"/>
                <a:cs typeface="+mn-cs"/>
              </a:defRPr>
            </a:lvl1pPr>
          </a:lstStyle>
          <a:p>
            <a:pPr>
              <a:defRPr/>
            </a:pPr>
            <a:endParaRPr lang="en-US"/>
          </a:p>
        </p:txBody>
      </p:sp>
      <p:sp>
        <p:nvSpPr>
          <p:cNvPr id="3079" name="Rectangle 7"/>
          <p:cNvSpPr>
            <a:spLocks noGrp="1" noChangeArrowheads="1"/>
          </p:cNvSpPr>
          <p:nvPr>
            <p:ph type="sldNum" sz="quarter" idx="5"/>
          </p:nvPr>
        </p:nvSpPr>
        <p:spPr bwMode="auto">
          <a:xfrm>
            <a:off x="4144963" y="9121775"/>
            <a:ext cx="3170237" cy="479425"/>
          </a:xfrm>
          <a:prstGeom prst="rect">
            <a:avLst/>
          </a:prstGeom>
          <a:noFill/>
          <a:ln w="9525">
            <a:noFill/>
            <a:miter lim="800000"/>
            <a:headEnd/>
            <a:tailEnd/>
          </a:ln>
          <a:effectLst/>
        </p:spPr>
        <p:txBody>
          <a:bodyPr vert="horz" wrap="square" lIns="95645" tIns="47822" rIns="95645" bIns="47822" numCol="1" anchor="b" anchorCtr="0" compatLnSpc="1">
            <a:prstTxWarp prst="textNoShape">
              <a:avLst/>
            </a:prstTxWarp>
          </a:bodyPr>
          <a:lstStyle>
            <a:lvl1pPr algn="r" defTabSz="955675">
              <a:defRPr sz="1300" smtClean="0">
                <a:solidFill>
                  <a:schemeClr val="tx1"/>
                </a:solidFill>
                <a:latin typeface="Times New Roman" pitchFamily="18" charset="0"/>
              </a:defRPr>
            </a:lvl1pPr>
          </a:lstStyle>
          <a:p>
            <a:pPr>
              <a:defRPr/>
            </a:pPr>
            <a:fld id="{0D1B0A50-189E-49F6-8261-14EB764C65B6}" type="slidenum">
              <a:rPr lang="en-CA"/>
              <a:pPr>
                <a:defRPr/>
              </a:pPr>
              <a:t>‹#›</a:t>
            </a:fld>
            <a:endParaRPr lang="en-CA"/>
          </a:p>
        </p:txBody>
      </p:sp>
    </p:spTree>
    <p:extLst>
      <p:ext uri="{BB962C8B-B14F-4D97-AF65-F5344CB8AC3E}">
        <p14:creationId xmlns:p14="http://schemas.microsoft.com/office/powerpoint/2010/main" val="17266078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noTextEdit="1"/>
          </p:cNvSpPr>
          <p:nvPr>
            <p:ph type="sldImg"/>
          </p:nvPr>
        </p:nvSpPr>
        <p:spPr>
          <a:ln/>
        </p:spPr>
      </p:sp>
      <p:sp>
        <p:nvSpPr>
          <p:cNvPr id="24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This is the most practical but hardest way to maintain and not gain! </a:t>
            </a:r>
          </a:p>
          <a:p>
            <a:endParaRPr lang="en-US" smtClean="0"/>
          </a:p>
          <a:p>
            <a:r>
              <a:rPr lang="en-US" smtClean="0"/>
              <a:t>Revising recipes</a:t>
            </a:r>
          </a:p>
          <a:p>
            <a:pPr>
              <a:buFontTx/>
              <a:buChar char="-"/>
            </a:pPr>
            <a:r>
              <a:rPr lang="en-US" smtClean="0"/>
              <a:t>Cut out half the sugar </a:t>
            </a:r>
          </a:p>
          <a:p>
            <a:pPr>
              <a:buFontTx/>
              <a:buChar char="-"/>
            </a:pPr>
            <a:r>
              <a:rPr lang="en-CA" smtClean="0"/>
              <a:t>Swap mashed bananas or applesauce for oil </a:t>
            </a:r>
            <a:endParaRPr lang="en-US" smtClean="0"/>
          </a:p>
          <a:p>
            <a:endParaRPr lang="en-US" smtClean="0"/>
          </a:p>
          <a:p>
            <a:r>
              <a:rPr lang="en-US" smtClean="0"/>
              <a:t>Planning tips:</a:t>
            </a:r>
          </a:p>
          <a:p>
            <a:pPr>
              <a:buFontTx/>
              <a:buChar char="-"/>
            </a:pPr>
            <a:r>
              <a:rPr lang="en-US" smtClean="0"/>
              <a:t>Decide BEFORE the party how much and what you will eat. </a:t>
            </a:r>
          </a:p>
          <a:p>
            <a:pPr>
              <a:buFontTx/>
              <a:buChar char="-"/>
            </a:pPr>
            <a:r>
              <a:rPr lang="en-US" smtClean="0"/>
              <a:t>Choose a healthy snack that</a:t>
            </a:r>
            <a:r>
              <a:rPr lang="en-US" altLang="en-US" smtClean="0"/>
              <a:t>’</a:t>
            </a:r>
            <a:r>
              <a:rPr lang="en-US" smtClean="0"/>
              <a:t>s a </a:t>
            </a:r>
            <a:r>
              <a:rPr lang="en-US" i="1" smtClean="0"/>
              <a:t>lean protein</a:t>
            </a:r>
            <a:r>
              <a:rPr lang="en-US" smtClean="0"/>
              <a:t>. Protein takes more energy to burn (so you burn more calories), and it makes you feel fuller longer. Ex. Edamame, hummus, low fat cheese </a:t>
            </a:r>
          </a:p>
          <a:p>
            <a:pPr>
              <a:buFontTx/>
              <a:buChar char="-"/>
            </a:pPr>
            <a:r>
              <a:rPr lang="en-US" smtClean="0"/>
              <a:t>If you are cooking, provide one healthier option per category. For dessert, bring fresh fruit; for side dishes, bring veggies. </a:t>
            </a:r>
          </a:p>
          <a:p>
            <a:endParaRPr lang="en-US" smtClean="0"/>
          </a:p>
          <a:p>
            <a:r>
              <a:rPr lang="en-US" smtClean="0"/>
              <a:t>At the party:</a:t>
            </a:r>
          </a:p>
          <a:p>
            <a:pPr>
              <a:buFontTx/>
              <a:buChar char="-"/>
            </a:pPr>
            <a:r>
              <a:rPr lang="en-US" smtClean="0"/>
              <a:t>Share dessert with another person and scrape off any whipped cream or frosting</a:t>
            </a:r>
          </a:p>
          <a:p>
            <a:pPr>
              <a:buFontTx/>
              <a:buChar char="-"/>
            </a:pPr>
            <a:r>
              <a:rPr lang="en-US" smtClean="0"/>
              <a:t>Start off with fresh greens. Skip a second helping of stuffing, gravy, mashed potatoes. </a:t>
            </a:r>
          </a:p>
          <a:p>
            <a:pPr>
              <a:buFontTx/>
              <a:buChar char="-"/>
            </a:pPr>
            <a:r>
              <a:rPr lang="en-US" smtClean="0"/>
              <a:t>Choose white, skinless meat over dark meat. You save about 25 calories and 5 times the amount of fat!!</a:t>
            </a:r>
          </a:p>
          <a:p>
            <a:pPr>
              <a:buFontTx/>
              <a:buChar char="-"/>
            </a:pPr>
            <a:r>
              <a:rPr lang="en-US" smtClean="0"/>
              <a:t>Stay away from high caloric cocktails (eggnog, mixed drinks). Hold something in your hand like water or keep to one glass of wine for the night. </a:t>
            </a:r>
          </a:p>
          <a:p>
            <a:pPr>
              <a:buFontTx/>
              <a:buChar char="-"/>
            </a:pPr>
            <a:endParaRPr lang="en-US" smtClean="0"/>
          </a:p>
          <a:p>
            <a:endParaRPr lang="en-US" smtClean="0"/>
          </a:p>
          <a:p>
            <a:r>
              <a:rPr lang="en-US" smtClean="0"/>
              <a:t>Smart Portion Control:</a:t>
            </a:r>
          </a:p>
          <a:p>
            <a:pPr>
              <a:buFontTx/>
              <a:buChar char="-"/>
            </a:pPr>
            <a:r>
              <a:rPr lang="en-US" smtClean="0"/>
              <a:t>Use smaller plates</a:t>
            </a:r>
          </a:p>
          <a:p>
            <a:pPr>
              <a:buFontTx/>
              <a:buChar char="-"/>
            </a:pPr>
            <a:r>
              <a:rPr lang="en-US" smtClean="0"/>
              <a:t>Use the half plate rule</a:t>
            </a:r>
          </a:p>
          <a:p>
            <a:pPr>
              <a:buFontTx/>
              <a:buChar char="-"/>
            </a:pPr>
            <a:r>
              <a:rPr lang="en-US" smtClean="0"/>
              <a:t>Use a tall, skinny glass </a:t>
            </a:r>
          </a:p>
          <a:p>
            <a:pPr>
              <a:buFontTx/>
              <a:buChar char="-"/>
            </a:pPr>
            <a:endParaRPr lang="en-US" smtClean="0"/>
          </a:p>
          <a:p>
            <a:endParaRPr lang="en-US" smtClean="0"/>
          </a:p>
          <a:p>
            <a:endParaRPr lang="en-CA" smtClean="0"/>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eaLnBrk="0" hangingPunct="0">
              <a:defRPr sz="1600">
                <a:solidFill>
                  <a:srgbClr val="3856B4"/>
                </a:solidFill>
                <a:latin typeface="Tahoma" pitchFamily="34" charset="0"/>
                <a:ea typeface="MS PGothic" pitchFamily="34" charset="-128"/>
              </a:defRPr>
            </a:lvl1pPr>
            <a:lvl2pPr marL="742950" indent="-285750" defTabSz="955675" eaLnBrk="0" hangingPunct="0">
              <a:defRPr sz="1600">
                <a:solidFill>
                  <a:srgbClr val="3856B4"/>
                </a:solidFill>
                <a:latin typeface="Tahoma" pitchFamily="34" charset="0"/>
                <a:ea typeface="MS PGothic" pitchFamily="34" charset="-128"/>
              </a:defRPr>
            </a:lvl2pPr>
            <a:lvl3pPr marL="1143000" indent="-228600" defTabSz="955675" eaLnBrk="0" hangingPunct="0">
              <a:defRPr sz="1600">
                <a:solidFill>
                  <a:srgbClr val="3856B4"/>
                </a:solidFill>
                <a:latin typeface="Tahoma" pitchFamily="34" charset="0"/>
                <a:ea typeface="MS PGothic" pitchFamily="34" charset="-128"/>
              </a:defRPr>
            </a:lvl3pPr>
            <a:lvl4pPr marL="1600200" indent="-228600" defTabSz="955675" eaLnBrk="0" hangingPunct="0">
              <a:defRPr sz="1600">
                <a:solidFill>
                  <a:srgbClr val="3856B4"/>
                </a:solidFill>
                <a:latin typeface="Tahoma" pitchFamily="34" charset="0"/>
                <a:ea typeface="MS PGothic" pitchFamily="34" charset="-128"/>
              </a:defRPr>
            </a:lvl4pPr>
            <a:lvl5pPr marL="2057400" indent="-228600" defTabSz="955675" eaLnBrk="0" hangingPunct="0">
              <a:defRPr sz="1600">
                <a:solidFill>
                  <a:srgbClr val="3856B4"/>
                </a:solidFill>
                <a:latin typeface="Tahoma" pitchFamily="34" charset="0"/>
                <a:ea typeface="MS PGothic" pitchFamily="34" charset="-128"/>
              </a:defRPr>
            </a:lvl5pPr>
            <a:lvl6pPr marL="2514600" indent="-228600" defTabSz="955675" eaLnBrk="0" fontAlgn="base" hangingPunct="0">
              <a:spcBef>
                <a:spcPct val="0"/>
              </a:spcBef>
              <a:spcAft>
                <a:spcPct val="0"/>
              </a:spcAft>
              <a:defRPr sz="1600">
                <a:solidFill>
                  <a:srgbClr val="3856B4"/>
                </a:solidFill>
                <a:latin typeface="Tahoma" pitchFamily="34" charset="0"/>
                <a:ea typeface="MS PGothic" pitchFamily="34" charset="-128"/>
              </a:defRPr>
            </a:lvl6pPr>
            <a:lvl7pPr marL="2971800" indent="-228600" defTabSz="955675" eaLnBrk="0" fontAlgn="base" hangingPunct="0">
              <a:spcBef>
                <a:spcPct val="0"/>
              </a:spcBef>
              <a:spcAft>
                <a:spcPct val="0"/>
              </a:spcAft>
              <a:defRPr sz="1600">
                <a:solidFill>
                  <a:srgbClr val="3856B4"/>
                </a:solidFill>
                <a:latin typeface="Tahoma" pitchFamily="34" charset="0"/>
                <a:ea typeface="MS PGothic" pitchFamily="34" charset="-128"/>
              </a:defRPr>
            </a:lvl7pPr>
            <a:lvl8pPr marL="3429000" indent="-228600" defTabSz="955675" eaLnBrk="0" fontAlgn="base" hangingPunct="0">
              <a:spcBef>
                <a:spcPct val="0"/>
              </a:spcBef>
              <a:spcAft>
                <a:spcPct val="0"/>
              </a:spcAft>
              <a:defRPr sz="1600">
                <a:solidFill>
                  <a:srgbClr val="3856B4"/>
                </a:solidFill>
                <a:latin typeface="Tahoma" pitchFamily="34" charset="0"/>
                <a:ea typeface="MS PGothic" pitchFamily="34" charset="-128"/>
              </a:defRPr>
            </a:lvl8pPr>
            <a:lvl9pPr marL="3886200" indent="-228600" defTabSz="955675" eaLnBrk="0" fontAlgn="base" hangingPunct="0">
              <a:spcBef>
                <a:spcPct val="0"/>
              </a:spcBef>
              <a:spcAft>
                <a:spcPct val="0"/>
              </a:spcAft>
              <a:defRPr sz="1600">
                <a:solidFill>
                  <a:srgbClr val="3856B4"/>
                </a:solidFill>
                <a:latin typeface="Tahoma" pitchFamily="34" charset="0"/>
                <a:ea typeface="MS PGothic" pitchFamily="34" charset="-128"/>
              </a:defRPr>
            </a:lvl9pPr>
          </a:lstStyle>
          <a:p>
            <a:pPr eaLnBrk="1" hangingPunct="1"/>
            <a:fld id="{32815B5D-DA62-45F5-B646-4F1DEABB9CBA}" type="slidenum">
              <a:rPr lang="en-CA" sz="1300">
                <a:solidFill>
                  <a:schemeClr val="tx1"/>
                </a:solidFill>
                <a:latin typeface="Times New Roman" pitchFamily="18" charset="0"/>
              </a:rPr>
              <a:pPr eaLnBrk="1" hangingPunct="1"/>
              <a:t>10</a:t>
            </a:fld>
            <a:endParaRPr lang="en-CA" sz="1300">
              <a:solidFill>
                <a:schemeClr val="tx1"/>
              </a:solidFill>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Practical ways to make your holiday meals healthier: </a:t>
            </a:r>
          </a:p>
          <a:p>
            <a:endParaRPr lang="en-US" smtClean="0"/>
          </a:p>
          <a:p>
            <a:r>
              <a:rPr lang="en-US" smtClean="0"/>
              <a:t>Gravy: refrigerate it and harden the fat. Skim the fat off to save 56 mg of fat per cup!! </a:t>
            </a:r>
          </a:p>
          <a:p>
            <a:endParaRPr lang="en-US" smtClean="0"/>
          </a:p>
          <a:p>
            <a:r>
              <a:rPr lang="en-US" smtClean="0"/>
              <a:t>Stuffing: use less bread and add more onions, garlic, veggies. Add fruit like cranberries or apples. Use low sodium chicken broth or applesauce. </a:t>
            </a:r>
          </a:p>
          <a:p>
            <a:endParaRPr lang="en-US" smtClean="0"/>
          </a:p>
          <a:p>
            <a:r>
              <a:rPr lang="en-US" smtClean="0"/>
              <a:t>Turkey: as mentioned, enjoy skinless turkey breast to save 11 g of saturated fat per 3 oz serving! </a:t>
            </a:r>
          </a:p>
          <a:p>
            <a:endParaRPr lang="en-US" smtClean="0"/>
          </a:p>
          <a:p>
            <a:r>
              <a:rPr lang="en-US" smtClean="0"/>
              <a:t>Desserts: If you bake, there are tips you can get away with. Substitute 2 egg whites for a whole egg. Replace heavy cream with evaporated skim milk for cheesecakes and cream pies. Top cakes with fresh fruit, or fruit sauce instead of frosting. </a:t>
            </a:r>
          </a:p>
          <a:p>
            <a:endParaRPr lang="en-US" smtClean="0"/>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eaLnBrk="0" hangingPunct="0">
              <a:defRPr sz="1600">
                <a:solidFill>
                  <a:srgbClr val="3856B4"/>
                </a:solidFill>
                <a:latin typeface="Tahoma" pitchFamily="34" charset="0"/>
                <a:ea typeface="MS PGothic" pitchFamily="34" charset="-128"/>
              </a:defRPr>
            </a:lvl1pPr>
            <a:lvl2pPr marL="742950" indent="-285750" defTabSz="955675" eaLnBrk="0" hangingPunct="0">
              <a:defRPr sz="1600">
                <a:solidFill>
                  <a:srgbClr val="3856B4"/>
                </a:solidFill>
                <a:latin typeface="Tahoma" pitchFamily="34" charset="0"/>
                <a:ea typeface="MS PGothic" pitchFamily="34" charset="-128"/>
              </a:defRPr>
            </a:lvl2pPr>
            <a:lvl3pPr marL="1143000" indent="-228600" defTabSz="955675" eaLnBrk="0" hangingPunct="0">
              <a:defRPr sz="1600">
                <a:solidFill>
                  <a:srgbClr val="3856B4"/>
                </a:solidFill>
                <a:latin typeface="Tahoma" pitchFamily="34" charset="0"/>
                <a:ea typeface="MS PGothic" pitchFamily="34" charset="-128"/>
              </a:defRPr>
            </a:lvl3pPr>
            <a:lvl4pPr marL="1600200" indent="-228600" defTabSz="955675" eaLnBrk="0" hangingPunct="0">
              <a:defRPr sz="1600">
                <a:solidFill>
                  <a:srgbClr val="3856B4"/>
                </a:solidFill>
                <a:latin typeface="Tahoma" pitchFamily="34" charset="0"/>
                <a:ea typeface="MS PGothic" pitchFamily="34" charset="-128"/>
              </a:defRPr>
            </a:lvl4pPr>
            <a:lvl5pPr marL="2057400" indent="-228600" defTabSz="955675" eaLnBrk="0" hangingPunct="0">
              <a:defRPr sz="1600">
                <a:solidFill>
                  <a:srgbClr val="3856B4"/>
                </a:solidFill>
                <a:latin typeface="Tahoma" pitchFamily="34" charset="0"/>
                <a:ea typeface="MS PGothic" pitchFamily="34" charset="-128"/>
              </a:defRPr>
            </a:lvl5pPr>
            <a:lvl6pPr marL="2514600" indent="-228600" defTabSz="955675" eaLnBrk="0" fontAlgn="base" hangingPunct="0">
              <a:spcBef>
                <a:spcPct val="0"/>
              </a:spcBef>
              <a:spcAft>
                <a:spcPct val="0"/>
              </a:spcAft>
              <a:defRPr sz="1600">
                <a:solidFill>
                  <a:srgbClr val="3856B4"/>
                </a:solidFill>
                <a:latin typeface="Tahoma" pitchFamily="34" charset="0"/>
                <a:ea typeface="MS PGothic" pitchFamily="34" charset="-128"/>
              </a:defRPr>
            </a:lvl6pPr>
            <a:lvl7pPr marL="2971800" indent="-228600" defTabSz="955675" eaLnBrk="0" fontAlgn="base" hangingPunct="0">
              <a:spcBef>
                <a:spcPct val="0"/>
              </a:spcBef>
              <a:spcAft>
                <a:spcPct val="0"/>
              </a:spcAft>
              <a:defRPr sz="1600">
                <a:solidFill>
                  <a:srgbClr val="3856B4"/>
                </a:solidFill>
                <a:latin typeface="Tahoma" pitchFamily="34" charset="0"/>
                <a:ea typeface="MS PGothic" pitchFamily="34" charset="-128"/>
              </a:defRPr>
            </a:lvl7pPr>
            <a:lvl8pPr marL="3429000" indent="-228600" defTabSz="955675" eaLnBrk="0" fontAlgn="base" hangingPunct="0">
              <a:spcBef>
                <a:spcPct val="0"/>
              </a:spcBef>
              <a:spcAft>
                <a:spcPct val="0"/>
              </a:spcAft>
              <a:defRPr sz="1600">
                <a:solidFill>
                  <a:srgbClr val="3856B4"/>
                </a:solidFill>
                <a:latin typeface="Tahoma" pitchFamily="34" charset="0"/>
                <a:ea typeface="MS PGothic" pitchFamily="34" charset="-128"/>
              </a:defRPr>
            </a:lvl8pPr>
            <a:lvl9pPr marL="3886200" indent="-228600" defTabSz="955675" eaLnBrk="0" fontAlgn="base" hangingPunct="0">
              <a:spcBef>
                <a:spcPct val="0"/>
              </a:spcBef>
              <a:spcAft>
                <a:spcPct val="0"/>
              </a:spcAft>
              <a:defRPr sz="1600">
                <a:solidFill>
                  <a:srgbClr val="3856B4"/>
                </a:solidFill>
                <a:latin typeface="Tahoma" pitchFamily="34" charset="0"/>
                <a:ea typeface="MS PGothic" pitchFamily="34" charset="-128"/>
              </a:defRPr>
            </a:lvl9pPr>
          </a:lstStyle>
          <a:p>
            <a:pPr eaLnBrk="1" hangingPunct="1"/>
            <a:fld id="{9DCA854D-2C54-420F-9FC7-35D963152277}" type="slidenum">
              <a:rPr lang="en-CA" sz="1300">
                <a:solidFill>
                  <a:schemeClr val="tx1"/>
                </a:solidFill>
                <a:latin typeface="Times New Roman" pitchFamily="18" charset="0"/>
              </a:rPr>
              <a:pPr eaLnBrk="1" hangingPunct="1"/>
              <a:t>11</a:t>
            </a:fld>
            <a:endParaRPr lang="en-CA" sz="1300">
              <a:solidFill>
                <a:schemeClr val="tx1"/>
              </a:solidFill>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Holiday stress sets in when you try to do it all. </a:t>
            </a:r>
          </a:p>
          <a:p>
            <a:endParaRPr lang="en-US" smtClean="0"/>
          </a:p>
          <a:p>
            <a:r>
              <a:rPr lang="en-US" smtClean="0"/>
              <a:t>The </a:t>
            </a:r>
            <a:r>
              <a:rPr lang="en-US" altLang="en-US" smtClean="0"/>
              <a:t>“</a:t>
            </a:r>
            <a:r>
              <a:rPr lang="en-US" smtClean="0"/>
              <a:t>stress hormone,</a:t>
            </a:r>
            <a:r>
              <a:rPr lang="en-US" altLang="en-US" smtClean="0"/>
              <a:t>”</a:t>
            </a:r>
            <a:r>
              <a:rPr lang="en-US" smtClean="0"/>
              <a:t> cortisol, is secreted during physical or psychological stress which may alter its normal pattern of secretion. Disruption of cortisol (which controls insulin levels) may not only promote weight gain but also affect WHERE you put on the weight. </a:t>
            </a:r>
          </a:p>
          <a:p>
            <a:pPr>
              <a:buFontTx/>
              <a:buChar char="-"/>
            </a:pPr>
            <a:r>
              <a:rPr lang="en-US" smtClean="0"/>
              <a:t>Studies show you can redeposit fat in the </a:t>
            </a:r>
            <a:r>
              <a:rPr lang="en-US" i="1" smtClean="0"/>
              <a:t>abdominal area </a:t>
            </a:r>
            <a:r>
              <a:rPr lang="en-US" smtClean="0"/>
              <a:t>aka </a:t>
            </a:r>
            <a:r>
              <a:rPr lang="en-US" altLang="en-US" smtClean="0"/>
              <a:t>“</a:t>
            </a:r>
            <a:r>
              <a:rPr lang="en-US" smtClean="0"/>
              <a:t>toxic fat.</a:t>
            </a:r>
            <a:r>
              <a:rPr lang="en-US" altLang="en-US" smtClean="0"/>
              <a:t>”</a:t>
            </a:r>
            <a:r>
              <a:rPr lang="en-US" smtClean="0"/>
              <a:t> This area is correlated with development of cardiovascular disease, heart attacks and strokes. </a:t>
            </a:r>
          </a:p>
          <a:p>
            <a:endParaRPr lang="en-US" smtClean="0"/>
          </a:p>
          <a:p>
            <a:r>
              <a:rPr lang="en-US" smtClean="0"/>
              <a:t>7 tips: </a:t>
            </a:r>
          </a:p>
          <a:p>
            <a:pPr>
              <a:buFontTx/>
              <a:buChar char="-"/>
            </a:pPr>
            <a:r>
              <a:rPr lang="en-US" smtClean="0"/>
              <a:t>Don't let the holidays become a free-for-all because it only adds to your stress and guilt. </a:t>
            </a:r>
          </a:p>
          <a:p>
            <a:pPr>
              <a:buFontTx/>
              <a:buChar char="-"/>
            </a:pPr>
            <a:r>
              <a:rPr lang="en-US" smtClean="0"/>
              <a:t>B</a:t>
            </a:r>
            <a:r>
              <a:rPr lang="en-GB" smtClean="0"/>
              <a:t>efore you go grocery or gift shopping, decide how much money you can afford to spend. </a:t>
            </a:r>
            <a:r>
              <a:rPr lang="en-US" smtClean="0"/>
              <a:t>A</a:t>
            </a:r>
            <a:r>
              <a:rPr lang="en-GB" smtClean="0"/>
              <a:t>nd stick to it!</a:t>
            </a:r>
          </a:p>
          <a:p>
            <a:pPr>
              <a:buFontTx/>
              <a:buChar char="-"/>
            </a:pPr>
            <a:r>
              <a:rPr lang="en-US" smtClean="0"/>
              <a:t>P</a:t>
            </a:r>
            <a:r>
              <a:rPr lang="en-GB" smtClean="0"/>
              <a:t>lean menus ahead of time. </a:t>
            </a:r>
            <a:r>
              <a:rPr lang="en-US" smtClean="0"/>
              <a:t>S</a:t>
            </a:r>
            <a:r>
              <a:rPr lang="en-GB" smtClean="0"/>
              <a:t>et specific days to meet friends and family, </a:t>
            </a:r>
          </a:p>
          <a:p>
            <a:pPr>
              <a:buFontTx/>
              <a:buChar char="-"/>
            </a:pPr>
            <a:r>
              <a:rPr lang="en-US" smtClean="0"/>
              <a:t>G</a:t>
            </a:r>
            <a:r>
              <a:rPr lang="en-GB" smtClean="0"/>
              <a:t>iving into every </a:t>
            </a:r>
            <a:r>
              <a:rPr lang="en-GB" altLang="en-US" smtClean="0"/>
              <a:t>“</a:t>
            </a:r>
            <a:r>
              <a:rPr lang="en-US" altLang="ja-JP" smtClean="0"/>
              <a:t>I</a:t>
            </a:r>
            <a:r>
              <a:rPr lang="en-GB" altLang="ja-JP" smtClean="0"/>
              <a:t> want, I want</a:t>
            </a:r>
            <a:r>
              <a:rPr lang="en-GB" altLang="en-US" smtClean="0"/>
              <a:t>”</a:t>
            </a:r>
            <a:r>
              <a:rPr lang="en-GB" altLang="ja-JP" smtClean="0"/>
              <a:t> can cause financial distress. </a:t>
            </a:r>
            <a:r>
              <a:rPr lang="en-US" altLang="ja-JP" smtClean="0"/>
              <a:t>F</a:t>
            </a:r>
            <a:r>
              <a:rPr lang="en-CA" altLang="ja-JP" smtClean="0"/>
              <a:t>ocus on holiday traditions that are free i.e skating, volunteer, bake holiday cookies </a:t>
            </a:r>
          </a:p>
          <a:p>
            <a:pPr>
              <a:buFontTx/>
              <a:buChar char="-"/>
            </a:pPr>
            <a:r>
              <a:rPr lang="en-US" smtClean="0"/>
              <a:t>S</a:t>
            </a:r>
            <a:r>
              <a:rPr lang="en-CA" smtClean="0"/>
              <a:t>aying yes when you should say no can leave you feeling resentful and overwhelmed</a:t>
            </a:r>
          </a:p>
          <a:p>
            <a:pPr>
              <a:buFontTx/>
              <a:buChar char="-"/>
            </a:pPr>
            <a:r>
              <a:rPr lang="en-US" smtClean="0"/>
              <a:t>D</a:t>
            </a:r>
            <a:r>
              <a:rPr lang="en-CA" smtClean="0"/>
              <a:t>on</a:t>
            </a:r>
            <a:r>
              <a:rPr lang="en-CA" altLang="en-US" smtClean="0"/>
              <a:t>’</a:t>
            </a:r>
            <a:r>
              <a:rPr lang="en-CA" smtClean="0"/>
              <a:t>t try to solve past issues with family members over the holidays. </a:t>
            </a:r>
            <a:r>
              <a:rPr lang="en-US" smtClean="0"/>
              <a:t>H</a:t>
            </a:r>
            <a:r>
              <a:rPr lang="en-CA" smtClean="0"/>
              <a:t>ave realistic expectations for the </a:t>
            </a:r>
            <a:r>
              <a:rPr lang="en-CA" i="1" smtClean="0"/>
              <a:t>short term </a:t>
            </a:r>
            <a:r>
              <a:rPr lang="en-CA" smtClean="0"/>
              <a:t> </a:t>
            </a:r>
          </a:p>
          <a:p>
            <a:pPr>
              <a:buFontTx/>
              <a:buChar char="-"/>
            </a:pPr>
            <a:endParaRPr lang="en-GB" smtClean="0"/>
          </a:p>
          <a:p>
            <a:endParaRPr lang="en-US" smtClean="0"/>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eaLnBrk="0" hangingPunct="0">
              <a:defRPr sz="1600">
                <a:solidFill>
                  <a:srgbClr val="3856B4"/>
                </a:solidFill>
                <a:latin typeface="Tahoma" pitchFamily="34" charset="0"/>
                <a:ea typeface="MS PGothic" pitchFamily="34" charset="-128"/>
              </a:defRPr>
            </a:lvl1pPr>
            <a:lvl2pPr marL="742950" indent="-285750" defTabSz="955675" eaLnBrk="0" hangingPunct="0">
              <a:defRPr sz="1600">
                <a:solidFill>
                  <a:srgbClr val="3856B4"/>
                </a:solidFill>
                <a:latin typeface="Tahoma" pitchFamily="34" charset="0"/>
                <a:ea typeface="MS PGothic" pitchFamily="34" charset="-128"/>
              </a:defRPr>
            </a:lvl2pPr>
            <a:lvl3pPr marL="1143000" indent="-228600" defTabSz="955675" eaLnBrk="0" hangingPunct="0">
              <a:defRPr sz="1600">
                <a:solidFill>
                  <a:srgbClr val="3856B4"/>
                </a:solidFill>
                <a:latin typeface="Tahoma" pitchFamily="34" charset="0"/>
                <a:ea typeface="MS PGothic" pitchFamily="34" charset="-128"/>
              </a:defRPr>
            </a:lvl3pPr>
            <a:lvl4pPr marL="1600200" indent="-228600" defTabSz="955675" eaLnBrk="0" hangingPunct="0">
              <a:defRPr sz="1600">
                <a:solidFill>
                  <a:srgbClr val="3856B4"/>
                </a:solidFill>
                <a:latin typeface="Tahoma" pitchFamily="34" charset="0"/>
                <a:ea typeface="MS PGothic" pitchFamily="34" charset="-128"/>
              </a:defRPr>
            </a:lvl4pPr>
            <a:lvl5pPr marL="2057400" indent="-228600" defTabSz="955675" eaLnBrk="0" hangingPunct="0">
              <a:defRPr sz="1600">
                <a:solidFill>
                  <a:srgbClr val="3856B4"/>
                </a:solidFill>
                <a:latin typeface="Tahoma" pitchFamily="34" charset="0"/>
                <a:ea typeface="MS PGothic" pitchFamily="34" charset="-128"/>
              </a:defRPr>
            </a:lvl5pPr>
            <a:lvl6pPr marL="2514600" indent="-228600" defTabSz="955675" eaLnBrk="0" fontAlgn="base" hangingPunct="0">
              <a:spcBef>
                <a:spcPct val="0"/>
              </a:spcBef>
              <a:spcAft>
                <a:spcPct val="0"/>
              </a:spcAft>
              <a:defRPr sz="1600">
                <a:solidFill>
                  <a:srgbClr val="3856B4"/>
                </a:solidFill>
                <a:latin typeface="Tahoma" pitchFamily="34" charset="0"/>
                <a:ea typeface="MS PGothic" pitchFamily="34" charset="-128"/>
              </a:defRPr>
            </a:lvl6pPr>
            <a:lvl7pPr marL="2971800" indent="-228600" defTabSz="955675" eaLnBrk="0" fontAlgn="base" hangingPunct="0">
              <a:spcBef>
                <a:spcPct val="0"/>
              </a:spcBef>
              <a:spcAft>
                <a:spcPct val="0"/>
              </a:spcAft>
              <a:defRPr sz="1600">
                <a:solidFill>
                  <a:srgbClr val="3856B4"/>
                </a:solidFill>
                <a:latin typeface="Tahoma" pitchFamily="34" charset="0"/>
                <a:ea typeface="MS PGothic" pitchFamily="34" charset="-128"/>
              </a:defRPr>
            </a:lvl7pPr>
            <a:lvl8pPr marL="3429000" indent="-228600" defTabSz="955675" eaLnBrk="0" fontAlgn="base" hangingPunct="0">
              <a:spcBef>
                <a:spcPct val="0"/>
              </a:spcBef>
              <a:spcAft>
                <a:spcPct val="0"/>
              </a:spcAft>
              <a:defRPr sz="1600">
                <a:solidFill>
                  <a:srgbClr val="3856B4"/>
                </a:solidFill>
                <a:latin typeface="Tahoma" pitchFamily="34" charset="0"/>
                <a:ea typeface="MS PGothic" pitchFamily="34" charset="-128"/>
              </a:defRPr>
            </a:lvl8pPr>
            <a:lvl9pPr marL="3886200" indent="-228600" defTabSz="955675" eaLnBrk="0" fontAlgn="base" hangingPunct="0">
              <a:spcBef>
                <a:spcPct val="0"/>
              </a:spcBef>
              <a:spcAft>
                <a:spcPct val="0"/>
              </a:spcAft>
              <a:defRPr sz="1600">
                <a:solidFill>
                  <a:srgbClr val="3856B4"/>
                </a:solidFill>
                <a:latin typeface="Tahoma" pitchFamily="34" charset="0"/>
                <a:ea typeface="MS PGothic" pitchFamily="34" charset="-128"/>
              </a:defRPr>
            </a:lvl9pPr>
          </a:lstStyle>
          <a:p>
            <a:pPr eaLnBrk="1" hangingPunct="1"/>
            <a:fld id="{C5C90C43-E82E-479B-88D4-8A85A29715CE}" type="slidenum">
              <a:rPr lang="en-CA" sz="1300">
                <a:solidFill>
                  <a:schemeClr val="tx1"/>
                </a:solidFill>
                <a:latin typeface="Times New Roman" pitchFamily="18" charset="0"/>
              </a:rPr>
              <a:pPr eaLnBrk="1" hangingPunct="1"/>
              <a:t>12</a:t>
            </a:fld>
            <a:endParaRPr lang="en-CA" sz="1300">
              <a:solidFill>
                <a:schemeClr val="tx1"/>
              </a:solidFill>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noTextEdit="1"/>
          </p:cNvSpPr>
          <p:nvPr>
            <p:ph type="sldImg"/>
          </p:nvPr>
        </p:nvSpPr>
        <p:spPr>
          <a:ln/>
        </p:spPr>
      </p:sp>
      <p:sp>
        <p:nvSpPr>
          <p:cNvPr id="368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noTextEdit="1"/>
          </p:cNvSpPr>
          <p:nvPr>
            <p:ph type="sldImg"/>
          </p:nvPr>
        </p:nvSpPr>
        <p:spPr>
          <a:ln/>
        </p:spPr>
      </p:sp>
      <p:sp>
        <p:nvSpPr>
          <p:cNvPr id="256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Study was conducted by researchers from National Institutes of Health who looked at 195 people over the course of 6 months (during the </a:t>
            </a:r>
            <a:r>
              <a:rPr lang="en-US" altLang="en-US" smtClean="0"/>
              <a:t>“</a:t>
            </a:r>
            <a:r>
              <a:rPr lang="en-US" smtClean="0"/>
              <a:t>holiday weight gain</a:t>
            </a:r>
            <a:r>
              <a:rPr lang="en-US" altLang="en-US" smtClean="0"/>
              <a:t>”</a:t>
            </a:r>
            <a:r>
              <a:rPr lang="en-US" smtClean="0"/>
              <a:t> season – thanksgiving to new years)  </a:t>
            </a:r>
          </a:p>
          <a:p>
            <a:endParaRPr lang="en-US" smtClean="0"/>
          </a:p>
          <a:p>
            <a:r>
              <a:rPr lang="en-US" smtClean="0"/>
              <a:t>Good News/Bad News Story:</a:t>
            </a:r>
          </a:p>
          <a:p>
            <a:pPr>
              <a:buFontTx/>
              <a:buChar char="-"/>
            </a:pPr>
            <a:r>
              <a:rPr lang="en-CA" smtClean="0"/>
              <a:t>Good news is people don</a:t>
            </a:r>
            <a:r>
              <a:rPr lang="en-CA" altLang="en-US" smtClean="0"/>
              <a:t>’</a:t>
            </a:r>
            <a:r>
              <a:rPr lang="en-CA" smtClean="0"/>
              <a:t>t gain as much weight as they thought over the holidays. </a:t>
            </a:r>
            <a:r>
              <a:rPr lang="en-US" smtClean="0"/>
              <a:t>T</a:t>
            </a:r>
            <a:r>
              <a:rPr lang="en-CA" smtClean="0"/>
              <a:t>hey gained avg of 1 pound where most people think they gain 5 </a:t>
            </a:r>
            <a:r>
              <a:rPr lang="en-US" smtClean="0"/>
              <a:t>–</a:t>
            </a:r>
            <a:r>
              <a:rPr lang="en-CA" smtClean="0"/>
              <a:t> 10lbs. Only less than 10% subjects gained 5 or more pounds. </a:t>
            </a:r>
          </a:p>
          <a:p>
            <a:pPr>
              <a:buFontTx/>
              <a:buChar char="-"/>
            </a:pPr>
            <a:r>
              <a:rPr lang="en-CA" smtClean="0"/>
              <a:t>More importantly in the bad news. Bad News is that weight gained over the winter holidays </a:t>
            </a:r>
            <a:r>
              <a:rPr lang="en-CA" b="1" smtClean="0"/>
              <a:t>isn</a:t>
            </a:r>
            <a:r>
              <a:rPr lang="en-CA" altLang="en-US" b="1" smtClean="0"/>
              <a:t>’</a:t>
            </a:r>
            <a:r>
              <a:rPr lang="en-CA" b="1" smtClean="0"/>
              <a:t>t lost during the rest of the year. </a:t>
            </a:r>
            <a:r>
              <a:rPr lang="en-CA" smtClean="0"/>
              <a:t>Subjects who came back a year later to be weighed gained an extra 1.5 lbs. </a:t>
            </a:r>
          </a:p>
          <a:p>
            <a:endParaRPr lang="en-US" smtClean="0"/>
          </a:p>
          <a:p>
            <a:r>
              <a:rPr lang="en-US" smtClean="0"/>
              <a:t>2 main factors: </a:t>
            </a:r>
          </a:p>
          <a:p>
            <a:pPr>
              <a:buFontTx/>
              <a:buChar char="-"/>
            </a:pPr>
            <a:r>
              <a:rPr lang="en-US" smtClean="0"/>
              <a:t>Subjects who reported being much more active or much less hungry were </a:t>
            </a:r>
            <a:r>
              <a:rPr lang="en-US" b="1" smtClean="0"/>
              <a:t>least likely</a:t>
            </a:r>
            <a:r>
              <a:rPr lang="en-US" smtClean="0"/>
              <a:t> </a:t>
            </a:r>
            <a:r>
              <a:rPr lang="en-US" b="1" smtClean="0"/>
              <a:t>to gain weight over the holidays</a:t>
            </a:r>
          </a:p>
          <a:p>
            <a:pPr>
              <a:buFontTx/>
              <a:buChar char="-"/>
            </a:pPr>
            <a:r>
              <a:rPr lang="en-US" smtClean="0"/>
              <a:t>Those who reported being less active or more hungry had the greatest holiday weight gain </a:t>
            </a:r>
          </a:p>
          <a:p>
            <a:endParaRPr lang="en-US" smtClean="0"/>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eaLnBrk="0" hangingPunct="0">
              <a:defRPr sz="1600">
                <a:solidFill>
                  <a:srgbClr val="3856B4"/>
                </a:solidFill>
                <a:latin typeface="Tahoma" pitchFamily="34" charset="0"/>
                <a:ea typeface="MS PGothic" pitchFamily="34" charset="-128"/>
              </a:defRPr>
            </a:lvl1pPr>
            <a:lvl2pPr marL="742950" indent="-285750" defTabSz="955675" eaLnBrk="0" hangingPunct="0">
              <a:defRPr sz="1600">
                <a:solidFill>
                  <a:srgbClr val="3856B4"/>
                </a:solidFill>
                <a:latin typeface="Tahoma" pitchFamily="34" charset="0"/>
                <a:ea typeface="MS PGothic" pitchFamily="34" charset="-128"/>
              </a:defRPr>
            </a:lvl2pPr>
            <a:lvl3pPr marL="1143000" indent="-228600" defTabSz="955675" eaLnBrk="0" hangingPunct="0">
              <a:defRPr sz="1600">
                <a:solidFill>
                  <a:srgbClr val="3856B4"/>
                </a:solidFill>
                <a:latin typeface="Tahoma" pitchFamily="34" charset="0"/>
                <a:ea typeface="MS PGothic" pitchFamily="34" charset="-128"/>
              </a:defRPr>
            </a:lvl3pPr>
            <a:lvl4pPr marL="1600200" indent="-228600" defTabSz="955675" eaLnBrk="0" hangingPunct="0">
              <a:defRPr sz="1600">
                <a:solidFill>
                  <a:srgbClr val="3856B4"/>
                </a:solidFill>
                <a:latin typeface="Tahoma" pitchFamily="34" charset="0"/>
                <a:ea typeface="MS PGothic" pitchFamily="34" charset="-128"/>
              </a:defRPr>
            </a:lvl4pPr>
            <a:lvl5pPr marL="2057400" indent="-228600" defTabSz="955675" eaLnBrk="0" hangingPunct="0">
              <a:defRPr sz="1600">
                <a:solidFill>
                  <a:srgbClr val="3856B4"/>
                </a:solidFill>
                <a:latin typeface="Tahoma" pitchFamily="34" charset="0"/>
                <a:ea typeface="MS PGothic" pitchFamily="34" charset="-128"/>
              </a:defRPr>
            </a:lvl5pPr>
            <a:lvl6pPr marL="2514600" indent="-228600" defTabSz="955675" eaLnBrk="0" fontAlgn="base" hangingPunct="0">
              <a:spcBef>
                <a:spcPct val="0"/>
              </a:spcBef>
              <a:spcAft>
                <a:spcPct val="0"/>
              </a:spcAft>
              <a:defRPr sz="1600">
                <a:solidFill>
                  <a:srgbClr val="3856B4"/>
                </a:solidFill>
                <a:latin typeface="Tahoma" pitchFamily="34" charset="0"/>
                <a:ea typeface="MS PGothic" pitchFamily="34" charset="-128"/>
              </a:defRPr>
            </a:lvl6pPr>
            <a:lvl7pPr marL="2971800" indent="-228600" defTabSz="955675" eaLnBrk="0" fontAlgn="base" hangingPunct="0">
              <a:spcBef>
                <a:spcPct val="0"/>
              </a:spcBef>
              <a:spcAft>
                <a:spcPct val="0"/>
              </a:spcAft>
              <a:defRPr sz="1600">
                <a:solidFill>
                  <a:srgbClr val="3856B4"/>
                </a:solidFill>
                <a:latin typeface="Tahoma" pitchFamily="34" charset="0"/>
                <a:ea typeface="MS PGothic" pitchFamily="34" charset="-128"/>
              </a:defRPr>
            </a:lvl7pPr>
            <a:lvl8pPr marL="3429000" indent="-228600" defTabSz="955675" eaLnBrk="0" fontAlgn="base" hangingPunct="0">
              <a:spcBef>
                <a:spcPct val="0"/>
              </a:spcBef>
              <a:spcAft>
                <a:spcPct val="0"/>
              </a:spcAft>
              <a:defRPr sz="1600">
                <a:solidFill>
                  <a:srgbClr val="3856B4"/>
                </a:solidFill>
                <a:latin typeface="Tahoma" pitchFamily="34" charset="0"/>
                <a:ea typeface="MS PGothic" pitchFamily="34" charset="-128"/>
              </a:defRPr>
            </a:lvl8pPr>
            <a:lvl9pPr marL="3886200" indent="-228600" defTabSz="955675" eaLnBrk="0" fontAlgn="base" hangingPunct="0">
              <a:spcBef>
                <a:spcPct val="0"/>
              </a:spcBef>
              <a:spcAft>
                <a:spcPct val="0"/>
              </a:spcAft>
              <a:defRPr sz="1600">
                <a:solidFill>
                  <a:srgbClr val="3856B4"/>
                </a:solidFill>
                <a:latin typeface="Tahoma" pitchFamily="34" charset="0"/>
                <a:ea typeface="MS PGothic" pitchFamily="34" charset="-128"/>
              </a:defRPr>
            </a:lvl9pPr>
          </a:lstStyle>
          <a:p>
            <a:pPr eaLnBrk="1" hangingPunct="1"/>
            <a:fld id="{1B254D70-807F-48DE-B8C8-38CE2EEB929F}" type="slidenum">
              <a:rPr lang="en-CA" sz="1300">
                <a:solidFill>
                  <a:schemeClr val="tx1"/>
                </a:solidFill>
                <a:latin typeface="Times New Roman" pitchFamily="18" charset="0"/>
              </a:rPr>
              <a:pPr eaLnBrk="1" hangingPunct="1"/>
              <a:t>3</a:t>
            </a:fld>
            <a:endParaRPr lang="en-CA" sz="1300">
              <a:solidFill>
                <a:schemeClr val="tx1"/>
              </a:solidFill>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Take home message: </a:t>
            </a:r>
          </a:p>
          <a:p>
            <a:pPr>
              <a:buFontTx/>
              <a:buChar char="-"/>
            </a:pPr>
            <a:r>
              <a:rPr lang="en-US" smtClean="0"/>
              <a:t>The cumulative effects of yearly weight gain likely contribute to substantial increase in body weight that frequency occurs across adulthood </a:t>
            </a:r>
          </a:p>
          <a:p>
            <a:pPr>
              <a:buFontTx/>
              <a:buChar char="-"/>
            </a:pPr>
            <a:r>
              <a:rPr lang="en-US" smtClean="0"/>
              <a:t>Promotion of weight stability during the </a:t>
            </a:r>
            <a:r>
              <a:rPr lang="en-US" altLang="en-US" smtClean="0"/>
              <a:t>“</a:t>
            </a:r>
            <a:r>
              <a:rPr lang="en-US" smtClean="0"/>
              <a:t>holiday weight gain</a:t>
            </a:r>
            <a:r>
              <a:rPr lang="en-US" altLang="en-US" smtClean="0"/>
              <a:t>”</a:t>
            </a:r>
            <a:r>
              <a:rPr lang="en-US" smtClean="0"/>
              <a:t> months is a useful strategy to prevent obesity and overweight individuals. </a:t>
            </a:r>
          </a:p>
          <a:p>
            <a:endParaRPr lang="en-US" smtClean="0"/>
          </a:p>
          <a:p>
            <a:r>
              <a:rPr lang="en-US" smtClean="0"/>
              <a:t>Exercise! </a:t>
            </a:r>
          </a:p>
          <a:p>
            <a:pPr>
              <a:buFontTx/>
              <a:buChar char="-"/>
            </a:pPr>
            <a:r>
              <a:rPr lang="en-US" smtClean="0"/>
              <a:t>Subjects who reported more physical activity had LESS holiday weight gain </a:t>
            </a:r>
          </a:p>
          <a:p>
            <a:pPr>
              <a:buFontTx/>
              <a:buChar char="-"/>
            </a:pPr>
            <a:r>
              <a:rPr lang="en-US" smtClean="0"/>
              <a:t>Suggests that increasing physical activity is an effective method to prevent weight gain during this high-risk time </a:t>
            </a:r>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eaLnBrk="0" hangingPunct="0">
              <a:defRPr sz="1600">
                <a:solidFill>
                  <a:srgbClr val="3856B4"/>
                </a:solidFill>
                <a:latin typeface="Tahoma" pitchFamily="34" charset="0"/>
                <a:ea typeface="MS PGothic" pitchFamily="34" charset="-128"/>
              </a:defRPr>
            </a:lvl1pPr>
            <a:lvl2pPr marL="742950" indent="-285750" defTabSz="955675" eaLnBrk="0" hangingPunct="0">
              <a:defRPr sz="1600">
                <a:solidFill>
                  <a:srgbClr val="3856B4"/>
                </a:solidFill>
                <a:latin typeface="Tahoma" pitchFamily="34" charset="0"/>
                <a:ea typeface="MS PGothic" pitchFamily="34" charset="-128"/>
              </a:defRPr>
            </a:lvl2pPr>
            <a:lvl3pPr marL="1143000" indent="-228600" defTabSz="955675" eaLnBrk="0" hangingPunct="0">
              <a:defRPr sz="1600">
                <a:solidFill>
                  <a:srgbClr val="3856B4"/>
                </a:solidFill>
                <a:latin typeface="Tahoma" pitchFamily="34" charset="0"/>
                <a:ea typeface="MS PGothic" pitchFamily="34" charset="-128"/>
              </a:defRPr>
            </a:lvl3pPr>
            <a:lvl4pPr marL="1600200" indent="-228600" defTabSz="955675" eaLnBrk="0" hangingPunct="0">
              <a:defRPr sz="1600">
                <a:solidFill>
                  <a:srgbClr val="3856B4"/>
                </a:solidFill>
                <a:latin typeface="Tahoma" pitchFamily="34" charset="0"/>
                <a:ea typeface="MS PGothic" pitchFamily="34" charset="-128"/>
              </a:defRPr>
            </a:lvl4pPr>
            <a:lvl5pPr marL="2057400" indent="-228600" defTabSz="955675" eaLnBrk="0" hangingPunct="0">
              <a:defRPr sz="1600">
                <a:solidFill>
                  <a:srgbClr val="3856B4"/>
                </a:solidFill>
                <a:latin typeface="Tahoma" pitchFamily="34" charset="0"/>
                <a:ea typeface="MS PGothic" pitchFamily="34" charset="-128"/>
              </a:defRPr>
            </a:lvl5pPr>
            <a:lvl6pPr marL="2514600" indent="-228600" defTabSz="955675" eaLnBrk="0" fontAlgn="base" hangingPunct="0">
              <a:spcBef>
                <a:spcPct val="0"/>
              </a:spcBef>
              <a:spcAft>
                <a:spcPct val="0"/>
              </a:spcAft>
              <a:defRPr sz="1600">
                <a:solidFill>
                  <a:srgbClr val="3856B4"/>
                </a:solidFill>
                <a:latin typeface="Tahoma" pitchFamily="34" charset="0"/>
                <a:ea typeface="MS PGothic" pitchFamily="34" charset="-128"/>
              </a:defRPr>
            </a:lvl6pPr>
            <a:lvl7pPr marL="2971800" indent="-228600" defTabSz="955675" eaLnBrk="0" fontAlgn="base" hangingPunct="0">
              <a:spcBef>
                <a:spcPct val="0"/>
              </a:spcBef>
              <a:spcAft>
                <a:spcPct val="0"/>
              </a:spcAft>
              <a:defRPr sz="1600">
                <a:solidFill>
                  <a:srgbClr val="3856B4"/>
                </a:solidFill>
                <a:latin typeface="Tahoma" pitchFamily="34" charset="0"/>
                <a:ea typeface="MS PGothic" pitchFamily="34" charset="-128"/>
              </a:defRPr>
            </a:lvl7pPr>
            <a:lvl8pPr marL="3429000" indent="-228600" defTabSz="955675" eaLnBrk="0" fontAlgn="base" hangingPunct="0">
              <a:spcBef>
                <a:spcPct val="0"/>
              </a:spcBef>
              <a:spcAft>
                <a:spcPct val="0"/>
              </a:spcAft>
              <a:defRPr sz="1600">
                <a:solidFill>
                  <a:srgbClr val="3856B4"/>
                </a:solidFill>
                <a:latin typeface="Tahoma" pitchFamily="34" charset="0"/>
                <a:ea typeface="MS PGothic" pitchFamily="34" charset="-128"/>
              </a:defRPr>
            </a:lvl8pPr>
            <a:lvl9pPr marL="3886200" indent="-228600" defTabSz="955675" eaLnBrk="0" fontAlgn="base" hangingPunct="0">
              <a:spcBef>
                <a:spcPct val="0"/>
              </a:spcBef>
              <a:spcAft>
                <a:spcPct val="0"/>
              </a:spcAft>
              <a:defRPr sz="1600">
                <a:solidFill>
                  <a:srgbClr val="3856B4"/>
                </a:solidFill>
                <a:latin typeface="Tahoma" pitchFamily="34" charset="0"/>
                <a:ea typeface="MS PGothic" pitchFamily="34" charset="-128"/>
              </a:defRPr>
            </a:lvl9pPr>
          </a:lstStyle>
          <a:p>
            <a:pPr eaLnBrk="1" hangingPunct="1"/>
            <a:fld id="{386B12FC-5607-4C55-BE23-5F6988294684}" type="slidenum">
              <a:rPr lang="en-CA" sz="1300">
                <a:solidFill>
                  <a:schemeClr val="tx1"/>
                </a:solidFill>
                <a:latin typeface="Times New Roman" pitchFamily="18" charset="0"/>
              </a:rPr>
              <a:pPr eaLnBrk="1" hangingPunct="1"/>
              <a:t>4</a:t>
            </a:fld>
            <a:endParaRPr lang="en-CA" sz="1300">
              <a:solidFill>
                <a:schemeClr val="tx1"/>
              </a:solidFill>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Dieticians agree the best way to manage weight is to modify eating habits so you never feel deprived </a:t>
            </a:r>
          </a:p>
          <a:p>
            <a:endParaRPr lang="en-US" smtClean="0"/>
          </a:p>
          <a:p>
            <a:r>
              <a:rPr lang="en-US" smtClean="0"/>
              <a:t>We will talk about the half plate rule and more practical ways to maintain your weight. </a:t>
            </a:r>
          </a:p>
          <a:p>
            <a:endParaRPr lang="en-US" smtClean="0"/>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eaLnBrk="0" hangingPunct="0">
              <a:defRPr sz="1600">
                <a:solidFill>
                  <a:srgbClr val="3856B4"/>
                </a:solidFill>
                <a:latin typeface="Tahoma" pitchFamily="34" charset="0"/>
                <a:ea typeface="MS PGothic" pitchFamily="34" charset="-128"/>
              </a:defRPr>
            </a:lvl1pPr>
            <a:lvl2pPr marL="742950" indent="-285750" defTabSz="955675" eaLnBrk="0" hangingPunct="0">
              <a:defRPr sz="1600">
                <a:solidFill>
                  <a:srgbClr val="3856B4"/>
                </a:solidFill>
                <a:latin typeface="Tahoma" pitchFamily="34" charset="0"/>
                <a:ea typeface="MS PGothic" pitchFamily="34" charset="-128"/>
              </a:defRPr>
            </a:lvl2pPr>
            <a:lvl3pPr marL="1143000" indent="-228600" defTabSz="955675" eaLnBrk="0" hangingPunct="0">
              <a:defRPr sz="1600">
                <a:solidFill>
                  <a:srgbClr val="3856B4"/>
                </a:solidFill>
                <a:latin typeface="Tahoma" pitchFamily="34" charset="0"/>
                <a:ea typeface="MS PGothic" pitchFamily="34" charset="-128"/>
              </a:defRPr>
            </a:lvl3pPr>
            <a:lvl4pPr marL="1600200" indent="-228600" defTabSz="955675" eaLnBrk="0" hangingPunct="0">
              <a:defRPr sz="1600">
                <a:solidFill>
                  <a:srgbClr val="3856B4"/>
                </a:solidFill>
                <a:latin typeface="Tahoma" pitchFamily="34" charset="0"/>
                <a:ea typeface="MS PGothic" pitchFamily="34" charset="-128"/>
              </a:defRPr>
            </a:lvl4pPr>
            <a:lvl5pPr marL="2057400" indent="-228600" defTabSz="955675" eaLnBrk="0" hangingPunct="0">
              <a:defRPr sz="1600">
                <a:solidFill>
                  <a:srgbClr val="3856B4"/>
                </a:solidFill>
                <a:latin typeface="Tahoma" pitchFamily="34" charset="0"/>
                <a:ea typeface="MS PGothic" pitchFamily="34" charset="-128"/>
              </a:defRPr>
            </a:lvl5pPr>
            <a:lvl6pPr marL="2514600" indent="-228600" defTabSz="955675" eaLnBrk="0" fontAlgn="base" hangingPunct="0">
              <a:spcBef>
                <a:spcPct val="0"/>
              </a:spcBef>
              <a:spcAft>
                <a:spcPct val="0"/>
              </a:spcAft>
              <a:defRPr sz="1600">
                <a:solidFill>
                  <a:srgbClr val="3856B4"/>
                </a:solidFill>
                <a:latin typeface="Tahoma" pitchFamily="34" charset="0"/>
                <a:ea typeface="MS PGothic" pitchFamily="34" charset="-128"/>
              </a:defRPr>
            </a:lvl6pPr>
            <a:lvl7pPr marL="2971800" indent="-228600" defTabSz="955675" eaLnBrk="0" fontAlgn="base" hangingPunct="0">
              <a:spcBef>
                <a:spcPct val="0"/>
              </a:spcBef>
              <a:spcAft>
                <a:spcPct val="0"/>
              </a:spcAft>
              <a:defRPr sz="1600">
                <a:solidFill>
                  <a:srgbClr val="3856B4"/>
                </a:solidFill>
                <a:latin typeface="Tahoma" pitchFamily="34" charset="0"/>
                <a:ea typeface="MS PGothic" pitchFamily="34" charset="-128"/>
              </a:defRPr>
            </a:lvl7pPr>
            <a:lvl8pPr marL="3429000" indent="-228600" defTabSz="955675" eaLnBrk="0" fontAlgn="base" hangingPunct="0">
              <a:spcBef>
                <a:spcPct val="0"/>
              </a:spcBef>
              <a:spcAft>
                <a:spcPct val="0"/>
              </a:spcAft>
              <a:defRPr sz="1600">
                <a:solidFill>
                  <a:srgbClr val="3856B4"/>
                </a:solidFill>
                <a:latin typeface="Tahoma" pitchFamily="34" charset="0"/>
                <a:ea typeface="MS PGothic" pitchFamily="34" charset="-128"/>
              </a:defRPr>
            </a:lvl8pPr>
            <a:lvl9pPr marL="3886200" indent="-228600" defTabSz="955675" eaLnBrk="0" fontAlgn="base" hangingPunct="0">
              <a:spcBef>
                <a:spcPct val="0"/>
              </a:spcBef>
              <a:spcAft>
                <a:spcPct val="0"/>
              </a:spcAft>
              <a:defRPr sz="1600">
                <a:solidFill>
                  <a:srgbClr val="3856B4"/>
                </a:solidFill>
                <a:latin typeface="Tahoma" pitchFamily="34" charset="0"/>
                <a:ea typeface="MS PGothic" pitchFamily="34" charset="-128"/>
              </a:defRPr>
            </a:lvl9pPr>
          </a:lstStyle>
          <a:p>
            <a:pPr eaLnBrk="1" hangingPunct="1"/>
            <a:fld id="{D4DE99DA-E935-41E8-8E93-D6136716D1E8}" type="slidenum">
              <a:rPr lang="en-CA" sz="1300">
                <a:solidFill>
                  <a:schemeClr val="tx1"/>
                </a:solidFill>
                <a:latin typeface="Times New Roman" pitchFamily="18" charset="0"/>
              </a:rPr>
              <a:pPr eaLnBrk="1" hangingPunct="1"/>
              <a:t>5</a:t>
            </a:fld>
            <a:endParaRPr lang="en-CA" sz="1300">
              <a:solidFill>
                <a:schemeClr val="tx1"/>
              </a:solidFill>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Week 1: the holidays are a time to slow down and catch up with your loved ones. Family gatherings may be centered around the dinner table, but it</a:t>
            </a:r>
            <a:r>
              <a:rPr lang="en-US" altLang="en-US" smtClean="0"/>
              <a:t>’</a:t>
            </a:r>
            <a:r>
              <a:rPr lang="en-US" smtClean="0"/>
              <a:t>s certainly not the focus</a:t>
            </a:r>
          </a:p>
          <a:p>
            <a:endParaRPr lang="en-US" smtClean="0"/>
          </a:p>
          <a:p>
            <a:r>
              <a:rPr lang="en-US" smtClean="0"/>
              <a:t>Week 2: tons of ways to be active outdoors with your family (we</a:t>
            </a:r>
            <a:r>
              <a:rPr lang="en-US" altLang="en-US" smtClean="0"/>
              <a:t>’</a:t>
            </a:r>
            <a:r>
              <a:rPr lang="en-US" smtClean="0"/>
              <a:t>ll talk about this)</a:t>
            </a:r>
          </a:p>
          <a:p>
            <a:endParaRPr lang="en-US" smtClean="0"/>
          </a:p>
          <a:p>
            <a:r>
              <a:rPr lang="en-US" smtClean="0"/>
              <a:t>Week 3: holiday drinks add a HUGE amount of calories to your holiday intake</a:t>
            </a:r>
          </a:p>
          <a:p>
            <a:endParaRPr lang="en-US" smtClean="0"/>
          </a:p>
          <a:p>
            <a:r>
              <a:rPr lang="en-US" smtClean="0"/>
              <a:t>Week 4: skipping meals to </a:t>
            </a:r>
            <a:r>
              <a:rPr lang="en-US" altLang="en-US" smtClean="0"/>
              <a:t>“</a:t>
            </a:r>
            <a:r>
              <a:rPr lang="en-US" smtClean="0"/>
              <a:t>save</a:t>
            </a:r>
            <a:r>
              <a:rPr lang="en-US" altLang="en-US" smtClean="0"/>
              <a:t>”</a:t>
            </a:r>
            <a:r>
              <a:rPr lang="en-US" smtClean="0"/>
              <a:t> calories and carbs for your holiday feast is NOT the way to go. This will make it harder for your blood glucose levels to stay leveled and you will almost always over eat. </a:t>
            </a:r>
          </a:p>
          <a:p>
            <a:r>
              <a:rPr lang="en-US" smtClean="0"/>
              <a:t>Snack on lean protein because it burns more calories and it</a:t>
            </a:r>
            <a:r>
              <a:rPr lang="en-US" altLang="en-US" smtClean="0"/>
              <a:t>’</a:t>
            </a:r>
            <a:r>
              <a:rPr lang="en-US" smtClean="0"/>
              <a:t>ll keep you fuller for a longer period of time.</a:t>
            </a:r>
          </a:p>
          <a:p>
            <a:endParaRPr lang="en-US" smtClean="0"/>
          </a:p>
          <a:p>
            <a:r>
              <a:rPr lang="en-US" smtClean="0"/>
              <a:t>Week 5: eat slowly, use smaller plates, use the half plate rule, and use a tall/skinny glass</a:t>
            </a:r>
          </a:p>
          <a:p>
            <a:endParaRPr lang="en-US" smtClean="0"/>
          </a:p>
          <a:p>
            <a:r>
              <a:rPr lang="en-US" smtClean="0"/>
              <a:t>Week 6: if you ate more than you intended, don</a:t>
            </a:r>
            <a:r>
              <a:rPr lang="en-US" altLang="en-US" smtClean="0"/>
              <a:t>’</a:t>
            </a:r>
            <a:r>
              <a:rPr lang="en-US" smtClean="0"/>
              <a:t>t think you have failed!! Focus on enjoying the rest of the night with your family. Get back on track but exercising and watching your eating habits starting the next day. </a:t>
            </a:r>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eaLnBrk="0" hangingPunct="0">
              <a:defRPr sz="1600">
                <a:solidFill>
                  <a:srgbClr val="3856B4"/>
                </a:solidFill>
                <a:latin typeface="Tahoma" pitchFamily="34" charset="0"/>
                <a:ea typeface="MS PGothic" pitchFamily="34" charset="-128"/>
              </a:defRPr>
            </a:lvl1pPr>
            <a:lvl2pPr marL="742950" indent="-285750" defTabSz="955675" eaLnBrk="0" hangingPunct="0">
              <a:defRPr sz="1600">
                <a:solidFill>
                  <a:srgbClr val="3856B4"/>
                </a:solidFill>
                <a:latin typeface="Tahoma" pitchFamily="34" charset="0"/>
                <a:ea typeface="MS PGothic" pitchFamily="34" charset="-128"/>
              </a:defRPr>
            </a:lvl2pPr>
            <a:lvl3pPr marL="1143000" indent="-228600" defTabSz="955675" eaLnBrk="0" hangingPunct="0">
              <a:defRPr sz="1600">
                <a:solidFill>
                  <a:srgbClr val="3856B4"/>
                </a:solidFill>
                <a:latin typeface="Tahoma" pitchFamily="34" charset="0"/>
                <a:ea typeface="MS PGothic" pitchFamily="34" charset="-128"/>
              </a:defRPr>
            </a:lvl3pPr>
            <a:lvl4pPr marL="1600200" indent="-228600" defTabSz="955675" eaLnBrk="0" hangingPunct="0">
              <a:defRPr sz="1600">
                <a:solidFill>
                  <a:srgbClr val="3856B4"/>
                </a:solidFill>
                <a:latin typeface="Tahoma" pitchFamily="34" charset="0"/>
                <a:ea typeface="MS PGothic" pitchFamily="34" charset="-128"/>
              </a:defRPr>
            </a:lvl4pPr>
            <a:lvl5pPr marL="2057400" indent="-228600" defTabSz="955675" eaLnBrk="0" hangingPunct="0">
              <a:defRPr sz="1600">
                <a:solidFill>
                  <a:srgbClr val="3856B4"/>
                </a:solidFill>
                <a:latin typeface="Tahoma" pitchFamily="34" charset="0"/>
                <a:ea typeface="MS PGothic" pitchFamily="34" charset="-128"/>
              </a:defRPr>
            </a:lvl5pPr>
            <a:lvl6pPr marL="2514600" indent="-228600" defTabSz="955675" eaLnBrk="0" fontAlgn="base" hangingPunct="0">
              <a:spcBef>
                <a:spcPct val="0"/>
              </a:spcBef>
              <a:spcAft>
                <a:spcPct val="0"/>
              </a:spcAft>
              <a:defRPr sz="1600">
                <a:solidFill>
                  <a:srgbClr val="3856B4"/>
                </a:solidFill>
                <a:latin typeface="Tahoma" pitchFamily="34" charset="0"/>
                <a:ea typeface="MS PGothic" pitchFamily="34" charset="-128"/>
              </a:defRPr>
            </a:lvl6pPr>
            <a:lvl7pPr marL="2971800" indent="-228600" defTabSz="955675" eaLnBrk="0" fontAlgn="base" hangingPunct="0">
              <a:spcBef>
                <a:spcPct val="0"/>
              </a:spcBef>
              <a:spcAft>
                <a:spcPct val="0"/>
              </a:spcAft>
              <a:defRPr sz="1600">
                <a:solidFill>
                  <a:srgbClr val="3856B4"/>
                </a:solidFill>
                <a:latin typeface="Tahoma" pitchFamily="34" charset="0"/>
                <a:ea typeface="MS PGothic" pitchFamily="34" charset="-128"/>
              </a:defRPr>
            </a:lvl7pPr>
            <a:lvl8pPr marL="3429000" indent="-228600" defTabSz="955675" eaLnBrk="0" fontAlgn="base" hangingPunct="0">
              <a:spcBef>
                <a:spcPct val="0"/>
              </a:spcBef>
              <a:spcAft>
                <a:spcPct val="0"/>
              </a:spcAft>
              <a:defRPr sz="1600">
                <a:solidFill>
                  <a:srgbClr val="3856B4"/>
                </a:solidFill>
                <a:latin typeface="Tahoma" pitchFamily="34" charset="0"/>
                <a:ea typeface="MS PGothic" pitchFamily="34" charset="-128"/>
              </a:defRPr>
            </a:lvl8pPr>
            <a:lvl9pPr marL="3886200" indent="-228600" defTabSz="955675" eaLnBrk="0" fontAlgn="base" hangingPunct="0">
              <a:spcBef>
                <a:spcPct val="0"/>
              </a:spcBef>
              <a:spcAft>
                <a:spcPct val="0"/>
              </a:spcAft>
              <a:defRPr sz="1600">
                <a:solidFill>
                  <a:srgbClr val="3856B4"/>
                </a:solidFill>
                <a:latin typeface="Tahoma" pitchFamily="34" charset="0"/>
                <a:ea typeface="MS PGothic" pitchFamily="34" charset="-128"/>
              </a:defRPr>
            </a:lvl9pPr>
          </a:lstStyle>
          <a:p>
            <a:pPr eaLnBrk="1" hangingPunct="1"/>
            <a:fld id="{31108FDE-744E-4171-9917-726B4273BD36}" type="slidenum">
              <a:rPr lang="en-CA" sz="1300">
                <a:solidFill>
                  <a:schemeClr val="tx1"/>
                </a:solidFill>
                <a:latin typeface="Times New Roman" pitchFamily="18" charset="0"/>
              </a:rPr>
              <a:pPr eaLnBrk="1" hangingPunct="1"/>
              <a:t>6</a:t>
            </a:fld>
            <a:endParaRPr lang="en-CA" sz="1300">
              <a:solidFill>
                <a:schemeClr val="tx1"/>
              </a:solidFill>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#1 culprit for excess sugar consumption: soft drinks, holiday drinks (eggnog), alcoholic mixed drinks</a:t>
            </a:r>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eaLnBrk="0" hangingPunct="0">
              <a:defRPr sz="1600">
                <a:solidFill>
                  <a:srgbClr val="3856B4"/>
                </a:solidFill>
                <a:latin typeface="Tahoma" pitchFamily="34" charset="0"/>
                <a:ea typeface="MS PGothic" pitchFamily="34" charset="-128"/>
              </a:defRPr>
            </a:lvl1pPr>
            <a:lvl2pPr marL="742950" indent="-285750" defTabSz="955675" eaLnBrk="0" hangingPunct="0">
              <a:defRPr sz="1600">
                <a:solidFill>
                  <a:srgbClr val="3856B4"/>
                </a:solidFill>
                <a:latin typeface="Tahoma" pitchFamily="34" charset="0"/>
                <a:ea typeface="MS PGothic" pitchFamily="34" charset="-128"/>
              </a:defRPr>
            </a:lvl2pPr>
            <a:lvl3pPr marL="1143000" indent="-228600" defTabSz="955675" eaLnBrk="0" hangingPunct="0">
              <a:defRPr sz="1600">
                <a:solidFill>
                  <a:srgbClr val="3856B4"/>
                </a:solidFill>
                <a:latin typeface="Tahoma" pitchFamily="34" charset="0"/>
                <a:ea typeface="MS PGothic" pitchFamily="34" charset="-128"/>
              </a:defRPr>
            </a:lvl3pPr>
            <a:lvl4pPr marL="1600200" indent="-228600" defTabSz="955675" eaLnBrk="0" hangingPunct="0">
              <a:defRPr sz="1600">
                <a:solidFill>
                  <a:srgbClr val="3856B4"/>
                </a:solidFill>
                <a:latin typeface="Tahoma" pitchFamily="34" charset="0"/>
                <a:ea typeface="MS PGothic" pitchFamily="34" charset="-128"/>
              </a:defRPr>
            </a:lvl4pPr>
            <a:lvl5pPr marL="2057400" indent="-228600" defTabSz="955675" eaLnBrk="0" hangingPunct="0">
              <a:defRPr sz="1600">
                <a:solidFill>
                  <a:srgbClr val="3856B4"/>
                </a:solidFill>
                <a:latin typeface="Tahoma" pitchFamily="34" charset="0"/>
                <a:ea typeface="MS PGothic" pitchFamily="34" charset="-128"/>
              </a:defRPr>
            </a:lvl5pPr>
            <a:lvl6pPr marL="2514600" indent="-228600" defTabSz="955675" eaLnBrk="0" fontAlgn="base" hangingPunct="0">
              <a:spcBef>
                <a:spcPct val="0"/>
              </a:spcBef>
              <a:spcAft>
                <a:spcPct val="0"/>
              </a:spcAft>
              <a:defRPr sz="1600">
                <a:solidFill>
                  <a:srgbClr val="3856B4"/>
                </a:solidFill>
                <a:latin typeface="Tahoma" pitchFamily="34" charset="0"/>
                <a:ea typeface="MS PGothic" pitchFamily="34" charset="-128"/>
              </a:defRPr>
            </a:lvl6pPr>
            <a:lvl7pPr marL="2971800" indent="-228600" defTabSz="955675" eaLnBrk="0" fontAlgn="base" hangingPunct="0">
              <a:spcBef>
                <a:spcPct val="0"/>
              </a:spcBef>
              <a:spcAft>
                <a:spcPct val="0"/>
              </a:spcAft>
              <a:defRPr sz="1600">
                <a:solidFill>
                  <a:srgbClr val="3856B4"/>
                </a:solidFill>
                <a:latin typeface="Tahoma" pitchFamily="34" charset="0"/>
                <a:ea typeface="MS PGothic" pitchFamily="34" charset="-128"/>
              </a:defRPr>
            </a:lvl7pPr>
            <a:lvl8pPr marL="3429000" indent="-228600" defTabSz="955675" eaLnBrk="0" fontAlgn="base" hangingPunct="0">
              <a:spcBef>
                <a:spcPct val="0"/>
              </a:spcBef>
              <a:spcAft>
                <a:spcPct val="0"/>
              </a:spcAft>
              <a:defRPr sz="1600">
                <a:solidFill>
                  <a:srgbClr val="3856B4"/>
                </a:solidFill>
                <a:latin typeface="Tahoma" pitchFamily="34" charset="0"/>
                <a:ea typeface="MS PGothic" pitchFamily="34" charset="-128"/>
              </a:defRPr>
            </a:lvl8pPr>
            <a:lvl9pPr marL="3886200" indent="-228600" defTabSz="955675" eaLnBrk="0" fontAlgn="base" hangingPunct="0">
              <a:spcBef>
                <a:spcPct val="0"/>
              </a:spcBef>
              <a:spcAft>
                <a:spcPct val="0"/>
              </a:spcAft>
              <a:defRPr sz="1600">
                <a:solidFill>
                  <a:srgbClr val="3856B4"/>
                </a:solidFill>
                <a:latin typeface="Tahoma" pitchFamily="34" charset="0"/>
                <a:ea typeface="MS PGothic" pitchFamily="34" charset="-128"/>
              </a:defRPr>
            </a:lvl9pPr>
          </a:lstStyle>
          <a:p>
            <a:pPr eaLnBrk="1" hangingPunct="1"/>
            <a:fld id="{F0304858-0322-4BDF-863E-F700AB1EC161}" type="slidenum">
              <a:rPr lang="en-CA" sz="1300">
                <a:solidFill>
                  <a:schemeClr val="tx1"/>
                </a:solidFill>
                <a:latin typeface="Times New Roman" pitchFamily="18" charset="0"/>
              </a:rPr>
              <a:pPr eaLnBrk="1" hangingPunct="1"/>
              <a:t>7</a:t>
            </a:fld>
            <a:endParaRPr lang="en-CA" sz="1300">
              <a:solidFill>
                <a:schemeClr val="tx1"/>
              </a:solidFill>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How much is in a drink </a:t>
            </a:r>
          </a:p>
          <a:p>
            <a:endParaRPr lang="en-US" smtClean="0"/>
          </a:p>
          <a:p>
            <a:r>
              <a:rPr lang="en-US" smtClean="0"/>
              <a:t>Recommended Serving Size:</a:t>
            </a:r>
            <a:endParaRPr lang="en-GB" smtClean="0"/>
          </a:p>
          <a:p>
            <a:r>
              <a:rPr lang="en-US" smtClean="0"/>
              <a:t>12 oz beer </a:t>
            </a:r>
            <a:endParaRPr lang="en-GB" smtClean="0"/>
          </a:p>
          <a:p>
            <a:r>
              <a:rPr lang="en-US" smtClean="0"/>
              <a:t>5 oz wine or </a:t>
            </a:r>
            <a:endParaRPr lang="en-GB" smtClean="0"/>
          </a:p>
          <a:p>
            <a:r>
              <a:rPr lang="en-US" smtClean="0"/>
              <a:t>1.5 oz liquor </a:t>
            </a:r>
            <a:endParaRPr lang="en-GB" smtClean="0"/>
          </a:p>
          <a:p>
            <a:endParaRPr lang="en-US" smtClean="0"/>
          </a:p>
        </p:txBody>
      </p:sp>
      <p:sp>
        <p:nvSpPr>
          <p:cNvPr id="31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eaLnBrk="0" hangingPunct="0">
              <a:defRPr sz="1600">
                <a:solidFill>
                  <a:srgbClr val="3856B4"/>
                </a:solidFill>
                <a:latin typeface="Tahoma" pitchFamily="34" charset="0"/>
                <a:ea typeface="MS PGothic" pitchFamily="34" charset="-128"/>
              </a:defRPr>
            </a:lvl1pPr>
            <a:lvl2pPr marL="742950" indent="-285750" defTabSz="955675" eaLnBrk="0" hangingPunct="0">
              <a:defRPr sz="1600">
                <a:solidFill>
                  <a:srgbClr val="3856B4"/>
                </a:solidFill>
                <a:latin typeface="Tahoma" pitchFamily="34" charset="0"/>
                <a:ea typeface="MS PGothic" pitchFamily="34" charset="-128"/>
              </a:defRPr>
            </a:lvl2pPr>
            <a:lvl3pPr marL="1143000" indent="-228600" defTabSz="955675" eaLnBrk="0" hangingPunct="0">
              <a:defRPr sz="1600">
                <a:solidFill>
                  <a:srgbClr val="3856B4"/>
                </a:solidFill>
                <a:latin typeface="Tahoma" pitchFamily="34" charset="0"/>
                <a:ea typeface="MS PGothic" pitchFamily="34" charset="-128"/>
              </a:defRPr>
            </a:lvl3pPr>
            <a:lvl4pPr marL="1600200" indent="-228600" defTabSz="955675" eaLnBrk="0" hangingPunct="0">
              <a:defRPr sz="1600">
                <a:solidFill>
                  <a:srgbClr val="3856B4"/>
                </a:solidFill>
                <a:latin typeface="Tahoma" pitchFamily="34" charset="0"/>
                <a:ea typeface="MS PGothic" pitchFamily="34" charset="-128"/>
              </a:defRPr>
            </a:lvl4pPr>
            <a:lvl5pPr marL="2057400" indent="-228600" defTabSz="955675" eaLnBrk="0" hangingPunct="0">
              <a:defRPr sz="1600">
                <a:solidFill>
                  <a:srgbClr val="3856B4"/>
                </a:solidFill>
                <a:latin typeface="Tahoma" pitchFamily="34" charset="0"/>
                <a:ea typeface="MS PGothic" pitchFamily="34" charset="-128"/>
              </a:defRPr>
            </a:lvl5pPr>
            <a:lvl6pPr marL="2514600" indent="-228600" defTabSz="955675" eaLnBrk="0" fontAlgn="base" hangingPunct="0">
              <a:spcBef>
                <a:spcPct val="0"/>
              </a:spcBef>
              <a:spcAft>
                <a:spcPct val="0"/>
              </a:spcAft>
              <a:defRPr sz="1600">
                <a:solidFill>
                  <a:srgbClr val="3856B4"/>
                </a:solidFill>
                <a:latin typeface="Tahoma" pitchFamily="34" charset="0"/>
                <a:ea typeface="MS PGothic" pitchFamily="34" charset="-128"/>
              </a:defRPr>
            </a:lvl6pPr>
            <a:lvl7pPr marL="2971800" indent="-228600" defTabSz="955675" eaLnBrk="0" fontAlgn="base" hangingPunct="0">
              <a:spcBef>
                <a:spcPct val="0"/>
              </a:spcBef>
              <a:spcAft>
                <a:spcPct val="0"/>
              </a:spcAft>
              <a:defRPr sz="1600">
                <a:solidFill>
                  <a:srgbClr val="3856B4"/>
                </a:solidFill>
                <a:latin typeface="Tahoma" pitchFamily="34" charset="0"/>
                <a:ea typeface="MS PGothic" pitchFamily="34" charset="-128"/>
              </a:defRPr>
            </a:lvl7pPr>
            <a:lvl8pPr marL="3429000" indent="-228600" defTabSz="955675" eaLnBrk="0" fontAlgn="base" hangingPunct="0">
              <a:spcBef>
                <a:spcPct val="0"/>
              </a:spcBef>
              <a:spcAft>
                <a:spcPct val="0"/>
              </a:spcAft>
              <a:defRPr sz="1600">
                <a:solidFill>
                  <a:srgbClr val="3856B4"/>
                </a:solidFill>
                <a:latin typeface="Tahoma" pitchFamily="34" charset="0"/>
                <a:ea typeface="MS PGothic" pitchFamily="34" charset="-128"/>
              </a:defRPr>
            </a:lvl8pPr>
            <a:lvl9pPr marL="3886200" indent="-228600" defTabSz="955675" eaLnBrk="0" fontAlgn="base" hangingPunct="0">
              <a:spcBef>
                <a:spcPct val="0"/>
              </a:spcBef>
              <a:spcAft>
                <a:spcPct val="0"/>
              </a:spcAft>
              <a:defRPr sz="1600">
                <a:solidFill>
                  <a:srgbClr val="3856B4"/>
                </a:solidFill>
                <a:latin typeface="Tahoma" pitchFamily="34" charset="0"/>
                <a:ea typeface="MS PGothic" pitchFamily="34" charset="-128"/>
              </a:defRPr>
            </a:lvl9pPr>
          </a:lstStyle>
          <a:p>
            <a:pPr eaLnBrk="1" hangingPunct="1"/>
            <a:fld id="{751587F1-089A-4A53-9A43-699578ABB957}" type="slidenum">
              <a:rPr lang="en-CA" sz="1300">
                <a:solidFill>
                  <a:schemeClr val="tx1"/>
                </a:solidFill>
                <a:latin typeface="Times New Roman" pitchFamily="18" charset="0"/>
              </a:rPr>
              <a:pPr eaLnBrk="1" hangingPunct="1"/>
              <a:t>8</a:t>
            </a:fld>
            <a:endParaRPr lang="en-CA" sz="1300">
              <a:solidFill>
                <a:schemeClr val="tx1"/>
              </a:solidFill>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Canada</a:t>
            </a:r>
            <a:r>
              <a:rPr lang="en-US" altLang="en-US" smtClean="0"/>
              <a:t>’</a:t>
            </a:r>
            <a:r>
              <a:rPr lang="en-US" smtClean="0"/>
              <a:t>s physical activity guide recommends to be active </a:t>
            </a:r>
            <a:r>
              <a:rPr lang="en-US" b="1" smtClean="0"/>
              <a:t>2.5 hours a week</a:t>
            </a:r>
            <a:r>
              <a:rPr lang="en-US" smtClean="0"/>
              <a:t> to obtain health benefits. </a:t>
            </a:r>
          </a:p>
          <a:p>
            <a:endParaRPr lang="en-US" smtClean="0"/>
          </a:p>
          <a:p>
            <a:pPr>
              <a:buFontTx/>
              <a:buChar char="-"/>
            </a:pPr>
            <a:r>
              <a:rPr lang="en-US" smtClean="0"/>
              <a:t>When you</a:t>
            </a:r>
            <a:r>
              <a:rPr lang="en-US" altLang="en-US" smtClean="0"/>
              <a:t>’</a:t>
            </a:r>
            <a:r>
              <a:rPr lang="en-US" smtClean="0"/>
              <a:t>re feeling </a:t>
            </a:r>
            <a:r>
              <a:rPr lang="en-US" altLang="en-US" smtClean="0"/>
              <a:t>“</a:t>
            </a:r>
            <a:r>
              <a:rPr lang="en-US" smtClean="0"/>
              <a:t>peopled-out</a:t>
            </a:r>
            <a:r>
              <a:rPr lang="en-US" altLang="en-US" smtClean="0"/>
              <a:t>”</a:t>
            </a:r>
            <a:r>
              <a:rPr lang="en-US" smtClean="0"/>
              <a:t> use this time to be by yourself, relax, and get some exercise.</a:t>
            </a:r>
          </a:p>
          <a:p>
            <a:pPr>
              <a:buFontTx/>
              <a:buChar char="-"/>
            </a:pPr>
            <a:r>
              <a:rPr lang="en-US" smtClean="0"/>
              <a:t>D</a:t>
            </a:r>
            <a:r>
              <a:rPr lang="fr-FR" smtClean="0"/>
              <a:t>on</a:t>
            </a:r>
            <a:r>
              <a:rPr lang="fr-FR" altLang="en-US" smtClean="0"/>
              <a:t>’</a:t>
            </a:r>
            <a:r>
              <a:rPr lang="fr-FR" smtClean="0"/>
              <a:t>t let the holidays be a reason to </a:t>
            </a:r>
            <a:r>
              <a:rPr lang="en-US" smtClean="0"/>
              <a:t>lose your routine</a:t>
            </a:r>
          </a:p>
          <a:p>
            <a:pPr>
              <a:buFontTx/>
              <a:buChar char="-"/>
            </a:pPr>
            <a:r>
              <a:rPr lang="en-US" smtClean="0"/>
              <a:t>Keeping a record is an easier way to track your progress and to actually see what you accomplshed</a:t>
            </a:r>
          </a:p>
          <a:p>
            <a:pPr>
              <a:buFontTx/>
              <a:buChar char="-"/>
            </a:pPr>
            <a:r>
              <a:rPr lang="en-US" smtClean="0"/>
              <a:t>Make your new year</a:t>
            </a:r>
            <a:r>
              <a:rPr lang="en-US" altLang="en-US" smtClean="0"/>
              <a:t>’</a:t>
            </a:r>
            <a:r>
              <a:rPr lang="en-US" smtClean="0"/>
              <a:t>s resolution soon. Don</a:t>
            </a:r>
            <a:r>
              <a:rPr lang="en-US" altLang="en-US" smtClean="0"/>
              <a:t>’</a:t>
            </a:r>
            <a:r>
              <a:rPr lang="en-US" smtClean="0"/>
              <a:t>t wait until Jan 1.</a:t>
            </a:r>
          </a:p>
          <a:p>
            <a:pPr>
              <a:buFontTx/>
              <a:buChar char="-"/>
            </a:pPr>
            <a:r>
              <a:rPr lang="en-US" smtClean="0"/>
              <a:t>Park as far as possible from the mall and briskly walk to your destination. </a:t>
            </a:r>
          </a:p>
          <a:p>
            <a:pPr>
              <a:buFontTx/>
              <a:buChar char="-"/>
            </a:pPr>
            <a:r>
              <a:rPr lang="en-US" smtClean="0"/>
              <a:t>Shoveling your driveway is a greater way to get exercise and somebody</a:t>
            </a:r>
            <a:r>
              <a:rPr lang="en-US" altLang="en-US" smtClean="0"/>
              <a:t>’</a:t>
            </a:r>
            <a:r>
              <a:rPr lang="en-US" smtClean="0"/>
              <a:t>s gotta do it! </a:t>
            </a:r>
          </a:p>
          <a:p>
            <a:pPr>
              <a:buFontTx/>
              <a:buChar char="-"/>
            </a:pPr>
            <a:r>
              <a:rPr lang="en-US" smtClean="0"/>
              <a:t>No matter where you eat, before or after dinner, commit to a short, BRISK walk</a:t>
            </a:r>
          </a:p>
          <a:p>
            <a:pPr>
              <a:buFontTx/>
              <a:buChar char="-"/>
            </a:pPr>
            <a:r>
              <a:rPr lang="en-US" smtClean="0"/>
              <a:t>Buy a pedometer to track how many steps you take each day. Your goal should be 10,000 steps/day</a:t>
            </a:r>
          </a:p>
          <a:p>
            <a:pPr>
              <a:buFontTx/>
              <a:buChar char="-"/>
            </a:pPr>
            <a:r>
              <a:rPr lang="en-US" smtClean="0"/>
              <a:t>Skating, cross country ski, toboggan, the possibilities are endless</a:t>
            </a:r>
          </a:p>
          <a:p>
            <a:pPr>
              <a:buFontTx/>
              <a:buChar char="-"/>
            </a:pPr>
            <a:r>
              <a:rPr lang="en-US" smtClean="0"/>
              <a:t>Rather than watching a movie, try doing something different with your family. As long as you</a:t>
            </a:r>
            <a:r>
              <a:rPr lang="en-US" altLang="en-US" smtClean="0"/>
              <a:t>’</a:t>
            </a:r>
            <a:r>
              <a:rPr lang="en-US" smtClean="0"/>
              <a:t>re moving and having fun, that</a:t>
            </a:r>
            <a:r>
              <a:rPr lang="en-US" altLang="en-US" smtClean="0"/>
              <a:t>’</a:t>
            </a:r>
            <a:r>
              <a:rPr lang="en-US" smtClean="0"/>
              <a:t>s already an improvement! </a:t>
            </a:r>
          </a:p>
          <a:p>
            <a:pPr>
              <a:buFontTx/>
              <a:buChar char="-"/>
            </a:pPr>
            <a:endParaRPr lang="en-US" smtClean="0"/>
          </a:p>
          <a:p>
            <a:pPr>
              <a:buFontTx/>
              <a:buChar char="-"/>
            </a:pPr>
            <a:endParaRPr lang="en-US" smtClean="0"/>
          </a:p>
          <a:p>
            <a:pPr>
              <a:buFontTx/>
              <a:buChar char="-"/>
            </a:pPr>
            <a:endParaRPr lang="en-US" smtClean="0"/>
          </a:p>
          <a:p>
            <a:endParaRPr lang="en-US" smtClean="0"/>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eaLnBrk="0" hangingPunct="0">
              <a:defRPr sz="1600">
                <a:solidFill>
                  <a:srgbClr val="3856B4"/>
                </a:solidFill>
                <a:latin typeface="Tahoma" pitchFamily="34" charset="0"/>
                <a:ea typeface="MS PGothic" pitchFamily="34" charset="-128"/>
              </a:defRPr>
            </a:lvl1pPr>
            <a:lvl2pPr marL="742950" indent="-285750" defTabSz="955675" eaLnBrk="0" hangingPunct="0">
              <a:defRPr sz="1600">
                <a:solidFill>
                  <a:srgbClr val="3856B4"/>
                </a:solidFill>
                <a:latin typeface="Tahoma" pitchFamily="34" charset="0"/>
                <a:ea typeface="MS PGothic" pitchFamily="34" charset="-128"/>
              </a:defRPr>
            </a:lvl2pPr>
            <a:lvl3pPr marL="1143000" indent="-228600" defTabSz="955675" eaLnBrk="0" hangingPunct="0">
              <a:defRPr sz="1600">
                <a:solidFill>
                  <a:srgbClr val="3856B4"/>
                </a:solidFill>
                <a:latin typeface="Tahoma" pitchFamily="34" charset="0"/>
                <a:ea typeface="MS PGothic" pitchFamily="34" charset="-128"/>
              </a:defRPr>
            </a:lvl3pPr>
            <a:lvl4pPr marL="1600200" indent="-228600" defTabSz="955675" eaLnBrk="0" hangingPunct="0">
              <a:defRPr sz="1600">
                <a:solidFill>
                  <a:srgbClr val="3856B4"/>
                </a:solidFill>
                <a:latin typeface="Tahoma" pitchFamily="34" charset="0"/>
                <a:ea typeface="MS PGothic" pitchFamily="34" charset="-128"/>
              </a:defRPr>
            </a:lvl4pPr>
            <a:lvl5pPr marL="2057400" indent="-228600" defTabSz="955675" eaLnBrk="0" hangingPunct="0">
              <a:defRPr sz="1600">
                <a:solidFill>
                  <a:srgbClr val="3856B4"/>
                </a:solidFill>
                <a:latin typeface="Tahoma" pitchFamily="34" charset="0"/>
                <a:ea typeface="MS PGothic" pitchFamily="34" charset="-128"/>
              </a:defRPr>
            </a:lvl5pPr>
            <a:lvl6pPr marL="2514600" indent="-228600" defTabSz="955675" eaLnBrk="0" fontAlgn="base" hangingPunct="0">
              <a:spcBef>
                <a:spcPct val="0"/>
              </a:spcBef>
              <a:spcAft>
                <a:spcPct val="0"/>
              </a:spcAft>
              <a:defRPr sz="1600">
                <a:solidFill>
                  <a:srgbClr val="3856B4"/>
                </a:solidFill>
                <a:latin typeface="Tahoma" pitchFamily="34" charset="0"/>
                <a:ea typeface="MS PGothic" pitchFamily="34" charset="-128"/>
              </a:defRPr>
            </a:lvl6pPr>
            <a:lvl7pPr marL="2971800" indent="-228600" defTabSz="955675" eaLnBrk="0" fontAlgn="base" hangingPunct="0">
              <a:spcBef>
                <a:spcPct val="0"/>
              </a:spcBef>
              <a:spcAft>
                <a:spcPct val="0"/>
              </a:spcAft>
              <a:defRPr sz="1600">
                <a:solidFill>
                  <a:srgbClr val="3856B4"/>
                </a:solidFill>
                <a:latin typeface="Tahoma" pitchFamily="34" charset="0"/>
                <a:ea typeface="MS PGothic" pitchFamily="34" charset="-128"/>
              </a:defRPr>
            </a:lvl7pPr>
            <a:lvl8pPr marL="3429000" indent="-228600" defTabSz="955675" eaLnBrk="0" fontAlgn="base" hangingPunct="0">
              <a:spcBef>
                <a:spcPct val="0"/>
              </a:spcBef>
              <a:spcAft>
                <a:spcPct val="0"/>
              </a:spcAft>
              <a:defRPr sz="1600">
                <a:solidFill>
                  <a:srgbClr val="3856B4"/>
                </a:solidFill>
                <a:latin typeface="Tahoma" pitchFamily="34" charset="0"/>
                <a:ea typeface="MS PGothic" pitchFamily="34" charset="-128"/>
              </a:defRPr>
            </a:lvl8pPr>
            <a:lvl9pPr marL="3886200" indent="-228600" defTabSz="955675" eaLnBrk="0" fontAlgn="base" hangingPunct="0">
              <a:spcBef>
                <a:spcPct val="0"/>
              </a:spcBef>
              <a:spcAft>
                <a:spcPct val="0"/>
              </a:spcAft>
              <a:defRPr sz="1600">
                <a:solidFill>
                  <a:srgbClr val="3856B4"/>
                </a:solidFill>
                <a:latin typeface="Tahoma" pitchFamily="34" charset="0"/>
                <a:ea typeface="MS PGothic" pitchFamily="34" charset="-128"/>
              </a:defRPr>
            </a:lvl9pPr>
          </a:lstStyle>
          <a:p>
            <a:pPr eaLnBrk="1" hangingPunct="1"/>
            <a:fld id="{D445CCEA-4866-405A-A985-5F4D26E40E0F}" type="slidenum">
              <a:rPr lang="en-CA" sz="1300">
                <a:solidFill>
                  <a:schemeClr val="tx1"/>
                </a:solidFill>
                <a:latin typeface="Times New Roman" pitchFamily="18" charset="0"/>
              </a:rPr>
              <a:pPr eaLnBrk="1" hangingPunct="1"/>
              <a:t>9</a:t>
            </a:fld>
            <a:endParaRPr lang="en-CA" sz="1300">
              <a:solidFill>
                <a:schemeClr val="tx1"/>
              </a:solidFill>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srgbClr val="FFFFFF"/>
              </a:solidFill>
              <a:ea typeface="ＭＳ Ｐゴシック" pitchFamily="-60" charset="-128"/>
            </a:endParaRPr>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dirty="0">
                <a:latin typeface="Tahoma" pitchFamily="-60" charset="0"/>
                <a:ea typeface="ＭＳ Ｐゴシック" pitchFamily="-60" charset="-128"/>
              </a:endParaRPr>
            </a:p>
          </p:txBody>
        </p:sp>
        <p:sp>
          <p:nvSpPr>
            <p:cNvPr id="7" name="Freeform 18"/>
            <p:cNvSpPr>
              <a:spLocks/>
            </p:cNvSpPr>
            <p:nvPr/>
          </p:nvSpPr>
          <p:spPr bwMode="auto">
            <a:xfrm>
              <a:off x="35926" y="5135025"/>
              <a:ext cx="9108074" cy="838869"/>
            </a:xfrm>
            <a:custGeom>
              <a:avLst/>
              <a:gdLst>
                <a:gd name="T0" fmla="*/ 0 w 5760"/>
                <a:gd name="T1" fmla="*/ 0 h 528"/>
                <a:gd name="T2" fmla="*/ 2147483647 w 5760"/>
                <a:gd name="T3" fmla="*/ 0 h 528"/>
                <a:gd name="T4" fmla="*/ 2147483647 w 5760"/>
                <a:gd name="T5" fmla="*/ 2147483647 h 528"/>
                <a:gd name="T6" fmla="*/ 2147483647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en-US"/>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lvl1pPr eaLnBrk="0" hangingPunct="0">
                <a:defRPr sz="1600">
                  <a:solidFill>
                    <a:srgbClr val="3856B4"/>
                  </a:solidFill>
                  <a:latin typeface="Tahoma" pitchFamily="-60" charset="0"/>
                  <a:ea typeface="ＭＳ Ｐゴシック" pitchFamily="-60" charset="-128"/>
                </a:defRPr>
              </a:lvl1pPr>
              <a:lvl2pPr marL="37931725" indent="-37474525" eaLnBrk="0" hangingPunct="0">
                <a:defRPr sz="1600">
                  <a:solidFill>
                    <a:srgbClr val="3856B4"/>
                  </a:solidFill>
                  <a:latin typeface="Tahoma" pitchFamily="-60" charset="0"/>
                  <a:ea typeface="ＭＳ Ｐゴシック" pitchFamily="-60" charset="-128"/>
                </a:defRPr>
              </a:lvl2pPr>
              <a:lvl3pPr eaLnBrk="0" hangingPunct="0">
                <a:defRPr sz="1600">
                  <a:solidFill>
                    <a:srgbClr val="3856B4"/>
                  </a:solidFill>
                  <a:latin typeface="Tahoma" pitchFamily="-60" charset="0"/>
                  <a:ea typeface="ＭＳ Ｐゴシック" pitchFamily="-60" charset="-128"/>
                </a:defRPr>
              </a:lvl3pPr>
              <a:lvl4pPr eaLnBrk="0" hangingPunct="0">
                <a:defRPr sz="1600">
                  <a:solidFill>
                    <a:srgbClr val="3856B4"/>
                  </a:solidFill>
                  <a:latin typeface="Tahoma" pitchFamily="-60" charset="0"/>
                  <a:ea typeface="ＭＳ Ｐゴシック" pitchFamily="-60" charset="-128"/>
                </a:defRPr>
              </a:lvl4pPr>
              <a:lvl5pPr eaLnBrk="0" hangingPunct="0">
                <a:defRPr sz="1600">
                  <a:solidFill>
                    <a:srgbClr val="3856B4"/>
                  </a:solidFill>
                  <a:latin typeface="Tahoma" pitchFamily="-60" charset="0"/>
                  <a:ea typeface="ＭＳ Ｐゴシック" pitchFamily="-60" charset="-128"/>
                </a:defRPr>
              </a:lvl5pPr>
              <a:lvl6pPr marL="457200" eaLnBrk="0" fontAlgn="base" hangingPunct="0">
                <a:spcBef>
                  <a:spcPct val="0"/>
                </a:spcBef>
                <a:spcAft>
                  <a:spcPct val="0"/>
                </a:spcAft>
                <a:defRPr sz="1600">
                  <a:solidFill>
                    <a:srgbClr val="3856B4"/>
                  </a:solidFill>
                  <a:latin typeface="Tahoma" pitchFamily="-60" charset="0"/>
                  <a:ea typeface="ＭＳ Ｐゴシック" pitchFamily="-60" charset="-128"/>
                </a:defRPr>
              </a:lvl6pPr>
              <a:lvl7pPr marL="914400" eaLnBrk="0" fontAlgn="base" hangingPunct="0">
                <a:spcBef>
                  <a:spcPct val="0"/>
                </a:spcBef>
                <a:spcAft>
                  <a:spcPct val="0"/>
                </a:spcAft>
                <a:defRPr sz="1600">
                  <a:solidFill>
                    <a:srgbClr val="3856B4"/>
                  </a:solidFill>
                  <a:latin typeface="Tahoma" pitchFamily="-60" charset="0"/>
                  <a:ea typeface="ＭＳ Ｐゴシック" pitchFamily="-60" charset="-128"/>
                </a:defRPr>
              </a:lvl7pPr>
              <a:lvl8pPr marL="1371600" eaLnBrk="0" fontAlgn="base" hangingPunct="0">
                <a:spcBef>
                  <a:spcPct val="0"/>
                </a:spcBef>
                <a:spcAft>
                  <a:spcPct val="0"/>
                </a:spcAft>
                <a:defRPr sz="1600">
                  <a:solidFill>
                    <a:srgbClr val="3856B4"/>
                  </a:solidFill>
                  <a:latin typeface="Tahoma" pitchFamily="-60" charset="0"/>
                  <a:ea typeface="ＭＳ Ｐゴシック" pitchFamily="-60" charset="-128"/>
                </a:defRPr>
              </a:lvl8pPr>
              <a:lvl9pPr marL="1828800" eaLnBrk="0" fontAlgn="base" hangingPunct="0">
                <a:spcBef>
                  <a:spcPct val="0"/>
                </a:spcBef>
                <a:spcAft>
                  <a:spcPct val="0"/>
                </a:spcAft>
                <a:defRPr sz="1600">
                  <a:solidFill>
                    <a:srgbClr val="3856B4"/>
                  </a:solidFill>
                  <a:latin typeface="Tahoma" pitchFamily="-60" charset="0"/>
                  <a:ea typeface="ＭＳ Ｐゴシック" pitchFamily="-60" charset="-128"/>
                </a:defRPr>
              </a:lvl9pPr>
            </a:lstStyle>
            <a:p>
              <a:pPr algn="ctr" eaLnBrk="1" hangingPunct="1">
                <a:defRPr/>
              </a:pPr>
              <a:endParaRPr lang="en-US" dirty="0" smtClean="0">
                <a:solidFill>
                  <a:srgbClr val="FFFFFF"/>
                </a:solidFill>
                <a:latin typeface="Lucida Sans Unicode" pitchFamily="-60" charset="0"/>
              </a:endParaRPr>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lstStyle>
          <a:p>
            <a:pPr>
              <a:defRPr/>
            </a:pPr>
            <a:endParaRPr lang="en-US"/>
          </a:p>
        </p:txBody>
      </p:sp>
      <p:sp>
        <p:nvSpPr>
          <p:cNvPr id="12" name="Footer Placeholder 18"/>
          <p:cNvSpPr>
            <a:spLocks noGrp="1"/>
          </p:cNvSpPr>
          <p:nvPr>
            <p:ph type="ftr" sz="quarter" idx="11"/>
          </p:nvPr>
        </p:nvSpPr>
        <p:spPr/>
        <p:txBody>
          <a:bodyPr/>
          <a:lstStyle>
            <a:lvl1pPr>
              <a:defRPr>
                <a:solidFill>
                  <a:srgbClr val="EBF2E8"/>
                </a:solidFill>
              </a:defRPr>
            </a:lvl1pPr>
          </a:lstStyle>
          <a:p>
            <a:pPr>
              <a:defRPr/>
            </a:pPr>
            <a:r>
              <a:rPr lang="en-CA"/>
              <a:t>(c) 2007 Employer's Edge Inc., All Rights Reserved.</a:t>
            </a:r>
          </a:p>
        </p:txBody>
      </p:sp>
      <p:sp>
        <p:nvSpPr>
          <p:cNvPr id="13" name="Slide Number Placeholder 26"/>
          <p:cNvSpPr>
            <a:spLocks noGrp="1"/>
          </p:cNvSpPr>
          <p:nvPr>
            <p:ph type="sldNum" sz="quarter" idx="12"/>
          </p:nvPr>
        </p:nvSpPr>
        <p:spPr/>
        <p:txBody>
          <a:bodyPr/>
          <a:lstStyle>
            <a:lvl1pPr>
              <a:defRPr smtClean="0">
                <a:solidFill>
                  <a:srgbClr val="FFFFFF"/>
                </a:solidFill>
              </a:defRPr>
            </a:lvl1pPr>
          </a:lstStyle>
          <a:p>
            <a:pPr>
              <a:defRPr/>
            </a:pPr>
            <a:fld id="{46E3EE96-3AFC-40AA-A43E-10BD0E675A02}" type="slidenum">
              <a:rPr lang="en-CA"/>
              <a:pPr>
                <a:defRPr/>
              </a:pPr>
              <a:t>‹#›</a:t>
            </a:fld>
            <a:endParaRPr lang="en-CA"/>
          </a:p>
        </p:txBody>
      </p:sp>
    </p:spTree>
    <p:extLst>
      <p:ext uri="{BB962C8B-B14F-4D97-AF65-F5344CB8AC3E}">
        <p14:creationId xmlns:p14="http://schemas.microsoft.com/office/powerpoint/2010/main" val="3868277871"/>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r>
              <a:rPr lang="en-CA"/>
              <a:t>(c) 2007 Employer's Edge Inc., All Rights Reserved.</a:t>
            </a:r>
          </a:p>
        </p:txBody>
      </p:sp>
      <p:sp>
        <p:nvSpPr>
          <p:cNvPr id="6" name="Slide Number Placeholder 17"/>
          <p:cNvSpPr>
            <a:spLocks noGrp="1"/>
          </p:cNvSpPr>
          <p:nvPr>
            <p:ph type="sldNum" sz="quarter" idx="12"/>
          </p:nvPr>
        </p:nvSpPr>
        <p:spPr/>
        <p:txBody>
          <a:bodyPr/>
          <a:lstStyle>
            <a:lvl1pPr>
              <a:defRPr/>
            </a:lvl1pPr>
          </a:lstStyle>
          <a:p>
            <a:pPr>
              <a:defRPr/>
            </a:pPr>
            <a:fld id="{51E7AF4B-7969-45DC-A794-E4A95E7FFBDF}" type="slidenum">
              <a:rPr lang="en-CA"/>
              <a:pPr>
                <a:defRPr/>
              </a:pPr>
              <a:t>‹#›</a:t>
            </a:fld>
            <a:endParaRPr lang="en-CA"/>
          </a:p>
        </p:txBody>
      </p:sp>
    </p:spTree>
    <p:extLst>
      <p:ext uri="{BB962C8B-B14F-4D97-AF65-F5344CB8AC3E}">
        <p14:creationId xmlns:p14="http://schemas.microsoft.com/office/powerpoint/2010/main" val="1975816720"/>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r>
              <a:rPr lang="en-CA"/>
              <a:t>(c) 2007 Employer's Edge Inc., All Rights Reserved.</a:t>
            </a:r>
          </a:p>
        </p:txBody>
      </p:sp>
      <p:sp>
        <p:nvSpPr>
          <p:cNvPr id="6" name="Slide Number Placeholder 17"/>
          <p:cNvSpPr>
            <a:spLocks noGrp="1"/>
          </p:cNvSpPr>
          <p:nvPr>
            <p:ph type="sldNum" sz="quarter" idx="12"/>
          </p:nvPr>
        </p:nvSpPr>
        <p:spPr/>
        <p:txBody>
          <a:bodyPr/>
          <a:lstStyle>
            <a:lvl1pPr>
              <a:defRPr/>
            </a:lvl1pPr>
          </a:lstStyle>
          <a:p>
            <a:pPr>
              <a:defRPr/>
            </a:pPr>
            <a:fld id="{C2314401-23FD-4479-AA45-64667E13AD4C}" type="slidenum">
              <a:rPr lang="en-CA"/>
              <a:pPr>
                <a:defRPr/>
              </a:pPr>
              <a:t>‹#›</a:t>
            </a:fld>
            <a:endParaRPr lang="en-CA"/>
          </a:p>
        </p:txBody>
      </p:sp>
    </p:spTree>
    <p:extLst>
      <p:ext uri="{BB962C8B-B14F-4D97-AF65-F5344CB8AC3E}">
        <p14:creationId xmlns:p14="http://schemas.microsoft.com/office/powerpoint/2010/main" val="3784198754"/>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r>
              <a:rPr lang="en-CA"/>
              <a:t>(c) 2007 Employer's Edge Inc., All Rights Reserved.</a:t>
            </a:r>
          </a:p>
        </p:txBody>
      </p:sp>
      <p:sp>
        <p:nvSpPr>
          <p:cNvPr id="6" name="Slide Number Placeholder 17"/>
          <p:cNvSpPr>
            <a:spLocks noGrp="1"/>
          </p:cNvSpPr>
          <p:nvPr>
            <p:ph type="sldNum" sz="quarter" idx="12"/>
          </p:nvPr>
        </p:nvSpPr>
        <p:spPr/>
        <p:txBody>
          <a:bodyPr/>
          <a:lstStyle>
            <a:lvl1pPr>
              <a:defRPr/>
            </a:lvl1pPr>
          </a:lstStyle>
          <a:p>
            <a:pPr>
              <a:defRPr/>
            </a:pPr>
            <a:fld id="{5C9BA5FB-6E3B-42FF-AE02-00D9D5569C62}" type="slidenum">
              <a:rPr lang="en-CA"/>
              <a:pPr>
                <a:defRPr/>
              </a:pPr>
              <a:t>‹#›</a:t>
            </a:fld>
            <a:endParaRPr lang="en-CA"/>
          </a:p>
        </p:txBody>
      </p:sp>
    </p:spTree>
    <p:extLst>
      <p:ext uri="{BB962C8B-B14F-4D97-AF65-F5344CB8AC3E}">
        <p14:creationId xmlns:p14="http://schemas.microsoft.com/office/powerpoint/2010/main" val="3838202002"/>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1600">
                <a:solidFill>
                  <a:srgbClr val="3856B4"/>
                </a:solidFill>
                <a:latin typeface="Tahoma" pitchFamily="-60" charset="0"/>
                <a:ea typeface="ＭＳ Ｐゴシック" pitchFamily="-60" charset="-128"/>
              </a:defRPr>
            </a:lvl1pPr>
            <a:lvl2pPr marL="37931725" indent="-37474525" eaLnBrk="0" hangingPunct="0">
              <a:defRPr sz="1600">
                <a:solidFill>
                  <a:srgbClr val="3856B4"/>
                </a:solidFill>
                <a:latin typeface="Tahoma" pitchFamily="-60" charset="0"/>
                <a:ea typeface="ＭＳ Ｐゴシック" pitchFamily="-60" charset="-128"/>
              </a:defRPr>
            </a:lvl2pPr>
            <a:lvl3pPr eaLnBrk="0" hangingPunct="0">
              <a:defRPr sz="1600">
                <a:solidFill>
                  <a:srgbClr val="3856B4"/>
                </a:solidFill>
                <a:latin typeface="Tahoma" pitchFamily="-60" charset="0"/>
                <a:ea typeface="ＭＳ Ｐゴシック" pitchFamily="-60" charset="-128"/>
              </a:defRPr>
            </a:lvl3pPr>
            <a:lvl4pPr eaLnBrk="0" hangingPunct="0">
              <a:defRPr sz="1600">
                <a:solidFill>
                  <a:srgbClr val="3856B4"/>
                </a:solidFill>
                <a:latin typeface="Tahoma" pitchFamily="-60" charset="0"/>
                <a:ea typeface="ＭＳ Ｐゴシック" pitchFamily="-60" charset="-128"/>
              </a:defRPr>
            </a:lvl4pPr>
            <a:lvl5pPr eaLnBrk="0" hangingPunct="0">
              <a:defRPr sz="1600">
                <a:solidFill>
                  <a:srgbClr val="3856B4"/>
                </a:solidFill>
                <a:latin typeface="Tahoma" pitchFamily="-60" charset="0"/>
                <a:ea typeface="ＭＳ Ｐゴシック" pitchFamily="-60" charset="-128"/>
              </a:defRPr>
            </a:lvl5pPr>
            <a:lvl6pPr marL="457200" eaLnBrk="0" fontAlgn="base" hangingPunct="0">
              <a:spcBef>
                <a:spcPct val="0"/>
              </a:spcBef>
              <a:spcAft>
                <a:spcPct val="0"/>
              </a:spcAft>
              <a:defRPr sz="1600">
                <a:solidFill>
                  <a:srgbClr val="3856B4"/>
                </a:solidFill>
                <a:latin typeface="Tahoma" pitchFamily="-60" charset="0"/>
                <a:ea typeface="ＭＳ Ｐゴシック" pitchFamily="-60" charset="-128"/>
              </a:defRPr>
            </a:lvl6pPr>
            <a:lvl7pPr marL="914400" eaLnBrk="0" fontAlgn="base" hangingPunct="0">
              <a:spcBef>
                <a:spcPct val="0"/>
              </a:spcBef>
              <a:spcAft>
                <a:spcPct val="0"/>
              </a:spcAft>
              <a:defRPr sz="1600">
                <a:solidFill>
                  <a:srgbClr val="3856B4"/>
                </a:solidFill>
                <a:latin typeface="Tahoma" pitchFamily="-60" charset="0"/>
                <a:ea typeface="ＭＳ Ｐゴシック" pitchFamily="-60" charset="-128"/>
              </a:defRPr>
            </a:lvl7pPr>
            <a:lvl8pPr marL="1371600" eaLnBrk="0" fontAlgn="base" hangingPunct="0">
              <a:spcBef>
                <a:spcPct val="0"/>
              </a:spcBef>
              <a:spcAft>
                <a:spcPct val="0"/>
              </a:spcAft>
              <a:defRPr sz="1600">
                <a:solidFill>
                  <a:srgbClr val="3856B4"/>
                </a:solidFill>
                <a:latin typeface="Tahoma" pitchFamily="-60" charset="0"/>
                <a:ea typeface="ＭＳ Ｐゴシック" pitchFamily="-60" charset="-128"/>
              </a:defRPr>
            </a:lvl8pPr>
            <a:lvl9pPr marL="1828800" eaLnBrk="0" fontAlgn="base" hangingPunct="0">
              <a:spcBef>
                <a:spcPct val="0"/>
              </a:spcBef>
              <a:spcAft>
                <a:spcPct val="0"/>
              </a:spcAft>
              <a:defRPr sz="1600">
                <a:solidFill>
                  <a:srgbClr val="3856B4"/>
                </a:solidFill>
                <a:latin typeface="Tahoma" pitchFamily="-60" charset="0"/>
                <a:ea typeface="ＭＳ Ｐゴシック" pitchFamily="-60" charset="-128"/>
              </a:defRPr>
            </a:lvl9pPr>
          </a:lstStyle>
          <a:p>
            <a:pPr eaLnBrk="1" hangingPunct="1">
              <a:defRPr/>
            </a:pPr>
            <a:endParaRPr lang="en-US" dirty="0" smtClean="0">
              <a:solidFill>
                <a:srgbClr val="FFFFFF"/>
              </a:solidFill>
              <a:latin typeface="Lucida Sans Unicode" pitchFamily="-60" charset="0"/>
            </a:endParaRPr>
          </a:p>
        </p:txBody>
      </p:sp>
      <p:sp>
        <p:nvSpPr>
          <p:cNvPr id="5" name="Chevron 4"/>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1600">
                <a:solidFill>
                  <a:srgbClr val="3856B4"/>
                </a:solidFill>
                <a:latin typeface="Tahoma" pitchFamily="-60" charset="0"/>
                <a:ea typeface="ＭＳ Ｐゴシック" pitchFamily="-60" charset="-128"/>
              </a:defRPr>
            </a:lvl1pPr>
            <a:lvl2pPr marL="37931725" indent="-37474525" eaLnBrk="0" hangingPunct="0">
              <a:defRPr sz="1600">
                <a:solidFill>
                  <a:srgbClr val="3856B4"/>
                </a:solidFill>
                <a:latin typeface="Tahoma" pitchFamily="-60" charset="0"/>
                <a:ea typeface="ＭＳ Ｐゴシック" pitchFamily="-60" charset="-128"/>
              </a:defRPr>
            </a:lvl2pPr>
            <a:lvl3pPr eaLnBrk="0" hangingPunct="0">
              <a:defRPr sz="1600">
                <a:solidFill>
                  <a:srgbClr val="3856B4"/>
                </a:solidFill>
                <a:latin typeface="Tahoma" pitchFamily="-60" charset="0"/>
                <a:ea typeface="ＭＳ Ｐゴシック" pitchFamily="-60" charset="-128"/>
              </a:defRPr>
            </a:lvl3pPr>
            <a:lvl4pPr eaLnBrk="0" hangingPunct="0">
              <a:defRPr sz="1600">
                <a:solidFill>
                  <a:srgbClr val="3856B4"/>
                </a:solidFill>
                <a:latin typeface="Tahoma" pitchFamily="-60" charset="0"/>
                <a:ea typeface="ＭＳ Ｐゴシック" pitchFamily="-60" charset="-128"/>
              </a:defRPr>
            </a:lvl4pPr>
            <a:lvl5pPr eaLnBrk="0" hangingPunct="0">
              <a:defRPr sz="1600">
                <a:solidFill>
                  <a:srgbClr val="3856B4"/>
                </a:solidFill>
                <a:latin typeface="Tahoma" pitchFamily="-60" charset="0"/>
                <a:ea typeface="ＭＳ Ｐゴシック" pitchFamily="-60" charset="-128"/>
              </a:defRPr>
            </a:lvl5pPr>
            <a:lvl6pPr marL="457200" eaLnBrk="0" fontAlgn="base" hangingPunct="0">
              <a:spcBef>
                <a:spcPct val="0"/>
              </a:spcBef>
              <a:spcAft>
                <a:spcPct val="0"/>
              </a:spcAft>
              <a:defRPr sz="1600">
                <a:solidFill>
                  <a:srgbClr val="3856B4"/>
                </a:solidFill>
                <a:latin typeface="Tahoma" pitchFamily="-60" charset="0"/>
                <a:ea typeface="ＭＳ Ｐゴシック" pitchFamily="-60" charset="-128"/>
              </a:defRPr>
            </a:lvl6pPr>
            <a:lvl7pPr marL="914400" eaLnBrk="0" fontAlgn="base" hangingPunct="0">
              <a:spcBef>
                <a:spcPct val="0"/>
              </a:spcBef>
              <a:spcAft>
                <a:spcPct val="0"/>
              </a:spcAft>
              <a:defRPr sz="1600">
                <a:solidFill>
                  <a:srgbClr val="3856B4"/>
                </a:solidFill>
                <a:latin typeface="Tahoma" pitchFamily="-60" charset="0"/>
                <a:ea typeface="ＭＳ Ｐゴシック" pitchFamily="-60" charset="-128"/>
              </a:defRPr>
            </a:lvl7pPr>
            <a:lvl8pPr marL="1371600" eaLnBrk="0" fontAlgn="base" hangingPunct="0">
              <a:spcBef>
                <a:spcPct val="0"/>
              </a:spcBef>
              <a:spcAft>
                <a:spcPct val="0"/>
              </a:spcAft>
              <a:defRPr sz="1600">
                <a:solidFill>
                  <a:srgbClr val="3856B4"/>
                </a:solidFill>
                <a:latin typeface="Tahoma" pitchFamily="-60" charset="0"/>
                <a:ea typeface="ＭＳ Ｐゴシック" pitchFamily="-60" charset="-128"/>
              </a:defRPr>
            </a:lvl8pPr>
            <a:lvl9pPr marL="1828800" eaLnBrk="0" fontAlgn="base" hangingPunct="0">
              <a:spcBef>
                <a:spcPct val="0"/>
              </a:spcBef>
              <a:spcAft>
                <a:spcPct val="0"/>
              </a:spcAft>
              <a:defRPr sz="1600">
                <a:solidFill>
                  <a:srgbClr val="3856B4"/>
                </a:solidFill>
                <a:latin typeface="Tahoma" pitchFamily="-60" charset="0"/>
                <a:ea typeface="ＭＳ Ｐゴシック" pitchFamily="-60" charset="-128"/>
              </a:defRPr>
            </a:lvl9pPr>
          </a:lstStyle>
          <a:p>
            <a:pPr eaLnBrk="1" hangingPunct="1">
              <a:defRPr/>
            </a:pPr>
            <a:endParaRPr lang="en-US" dirty="0" smtClean="0">
              <a:solidFill>
                <a:srgbClr val="FFFFFF"/>
              </a:solidFill>
              <a:latin typeface="Lucida Sans Unicode" pitchFamily="-60" charset="0"/>
            </a:endParaRPr>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r>
              <a:rPr lang="en-CA"/>
              <a:t>(c) 2007 Employer's Edge Inc., All Rights Reserved.</a:t>
            </a:r>
          </a:p>
        </p:txBody>
      </p:sp>
      <p:sp>
        <p:nvSpPr>
          <p:cNvPr id="8" name="Slide Number Placeholder 5"/>
          <p:cNvSpPr>
            <a:spLocks noGrp="1"/>
          </p:cNvSpPr>
          <p:nvPr>
            <p:ph type="sldNum" sz="quarter" idx="12"/>
          </p:nvPr>
        </p:nvSpPr>
        <p:spPr/>
        <p:txBody>
          <a:bodyPr/>
          <a:lstStyle>
            <a:lvl1pPr>
              <a:defRPr smtClean="0"/>
            </a:lvl1pPr>
          </a:lstStyle>
          <a:p>
            <a:pPr>
              <a:defRPr/>
            </a:pPr>
            <a:fld id="{65E2352A-5DC4-40D5-A108-5F7287C3F7BF}" type="slidenum">
              <a:rPr lang="en-CA"/>
              <a:pPr>
                <a:defRPr/>
              </a:pPr>
              <a:t>‹#›</a:t>
            </a:fld>
            <a:endParaRPr lang="en-CA"/>
          </a:p>
        </p:txBody>
      </p:sp>
    </p:spTree>
    <p:extLst>
      <p:ext uri="{BB962C8B-B14F-4D97-AF65-F5344CB8AC3E}">
        <p14:creationId xmlns:p14="http://schemas.microsoft.com/office/powerpoint/2010/main" val="124473682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r>
              <a:rPr lang="en-CA"/>
              <a:t>(c) 2007 Employer's Edge Inc., All Rights Reserved.</a:t>
            </a:r>
          </a:p>
        </p:txBody>
      </p:sp>
      <p:sp>
        <p:nvSpPr>
          <p:cNvPr id="7" name="Slide Number Placeholder 6"/>
          <p:cNvSpPr>
            <a:spLocks noGrp="1"/>
          </p:cNvSpPr>
          <p:nvPr>
            <p:ph type="sldNum" sz="quarter" idx="12"/>
          </p:nvPr>
        </p:nvSpPr>
        <p:spPr/>
        <p:txBody>
          <a:bodyPr/>
          <a:lstStyle>
            <a:lvl1pPr>
              <a:defRPr smtClean="0"/>
            </a:lvl1pPr>
          </a:lstStyle>
          <a:p>
            <a:pPr>
              <a:defRPr/>
            </a:pPr>
            <a:fld id="{BC83FCEB-FA52-47C0-8CE6-24ED92C34E37}" type="slidenum">
              <a:rPr lang="en-CA"/>
              <a:pPr>
                <a:defRPr/>
              </a:pPr>
              <a:t>‹#›</a:t>
            </a:fld>
            <a:endParaRPr lang="en-CA"/>
          </a:p>
        </p:txBody>
      </p:sp>
    </p:spTree>
    <p:extLst>
      <p:ext uri="{BB962C8B-B14F-4D97-AF65-F5344CB8AC3E}">
        <p14:creationId xmlns:p14="http://schemas.microsoft.com/office/powerpoint/2010/main" val="386532438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r>
              <a:rPr lang="en-CA"/>
              <a:t>(c) 2007 Employer's Edge Inc., All Rights Reserved.</a:t>
            </a:r>
          </a:p>
        </p:txBody>
      </p:sp>
      <p:sp>
        <p:nvSpPr>
          <p:cNvPr id="9" name="Slide Number Placeholder 8"/>
          <p:cNvSpPr>
            <a:spLocks noGrp="1"/>
          </p:cNvSpPr>
          <p:nvPr>
            <p:ph type="sldNum" sz="quarter" idx="12"/>
          </p:nvPr>
        </p:nvSpPr>
        <p:spPr/>
        <p:txBody>
          <a:bodyPr/>
          <a:lstStyle>
            <a:lvl1pPr>
              <a:defRPr smtClean="0"/>
            </a:lvl1pPr>
          </a:lstStyle>
          <a:p>
            <a:pPr>
              <a:defRPr/>
            </a:pPr>
            <a:fld id="{F32A0232-4303-4CCF-BEC2-D4F7E827DCED}" type="slidenum">
              <a:rPr lang="en-CA"/>
              <a:pPr>
                <a:defRPr/>
              </a:pPr>
              <a:t>‹#›</a:t>
            </a:fld>
            <a:endParaRPr lang="en-CA"/>
          </a:p>
        </p:txBody>
      </p:sp>
    </p:spTree>
    <p:extLst>
      <p:ext uri="{BB962C8B-B14F-4D97-AF65-F5344CB8AC3E}">
        <p14:creationId xmlns:p14="http://schemas.microsoft.com/office/powerpoint/2010/main" val="292856407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r>
              <a:rPr lang="en-CA"/>
              <a:t>(c) 2007 Employer's Edge Inc., All Rights Reserved.</a:t>
            </a:r>
          </a:p>
        </p:txBody>
      </p:sp>
      <p:sp>
        <p:nvSpPr>
          <p:cNvPr id="5" name="Slide Number Placeholder 4"/>
          <p:cNvSpPr>
            <a:spLocks noGrp="1"/>
          </p:cNvSpPr>
          <p:nvPr>
            <p:ph type="sldNum" sz="quarter" idx="12"/>
          </p:nvPr>
        </p:nvSpPr>
        <p:spPr/>
        <p:txBody>
          <a:bodyPr/>
          <a:lstStyle>
            <a:lvl1pPr>
              <a:defRPr smtClean="0"/>
            </a:lvl1pPr>
          </a:lstStyle>
          <a:p>
            <a:pPr>
              <a:defRPr/>
            </a:pPr>
            <a:fld id="{00E5F785-989F-42A3-9803-A107A6E2F254}" type="slidenum">
              <a:rPr lang="en-CA"/>
              <a:pPr>
                <a:defRPr/>
              </a:pPr>
              <a:t>‹#›</a:t>
            </a:fld>
            <a:endParaRPr lang="en-CA"/>
          </a:p>
        </p:txBody>
      </p:sp>
    </p:spTree>
    <p:extLst>
      <p:ext uri="{BB962C8B-B14F-4D97-AF65-F5344CB8AC3E}">
        <p14:creationId xmlns:p14="http://schemas.microsoft.com/office/powerpoint/2010/main" val="401903280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p>
        </p:txBody>
      </p:sp>
      <p:sp>
        <p:nvSpPr>
          <p:cNvPr id="3" name="Footer Placeholder 21"/>
          <p:cNvSpPr>
            <a:spLocks noGrp="1"/>
          </p:cNvSpPr>
          <p:nvPr>
            <p:ph type="ftr" sz="quarter" idx="11"/>
          </p:nvPr>
        </p:nvSpPr>
        <p:spPr/>
        <p:txBody>
          <a:bodyPr/>
          <a:lstStyle>
            <a:lvl1pPr>
              <a:defRPr/>
            </a:lvl1pPr>
          </a:lstStyle>
          <a:p>
            <a:pPr>
              <a:defRPr/>
            </a:pPr>
            <a:r>
              <a:rPr lang="en-CA"/>
              <a:t>(c) 2007 Employer's Edge Inc., All Rights Reserved.</a:t>
            </a:r>
          </a:p>
        </p:txBody>
      </p:sp>
      <p:sp>
        <p:nvSpPr>
          <p:cNvPr id="4" name="Slide Number Placeholder 17"/>
          <p:cNvSpPr>
            <a:spLocks noGrp="1"/>
          </p:cNvSpPr>
          <p:nvPr>
            <p:ph type="sldNum" sz="quarter" idx="12"/>
          </p:nvPr>
        </p:nvSpPr>
        <p:spPr/>
        <p:txBody>
          <a:bodyPr/>
          <a:lstStyle>
            <a:lvl1pPr>
              <a:defRPr/>
            </a:lvl1pPr>
          </a:lstStyle>
          <a:p>
            <a:pPr>
              <a:defRPr/>
            </a:pPr>
            <a:fld id="{07917DD2-D797-49F9-9919-856DF2018A68}" type="slidenum">
              <a:rPr lang="en-CA"/>
              <a:pPr>
                <a:defRPr/>
              </a:pPr>
              <a:t>‹#›</a:t>
            </a:fld>
            <a:endParaRPr lang="en-CA"/>
          </a:p>
        </p:txBody>
      </p:sp>
    </p:spTree>
    <p:extLst>
      <p:ext uri="{BB962C8B-B14F-4D97-AF65-F5344CB8AC3E}">
        <p14:creationId xmlns:p14="http://schemas.microsoft.com/office/powerpoint/2010/main" val="4085461310"/>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r>
              <a:rPr lang="en-CA"/>
              <a:t>(c) 2007 Employer's Edge Inc., All Rights Reserved.</a:t>
            </a:r>
          </a:p>
        </p:txBody>
      </p:sp>
      <p:sp>
        <p:nvSpPr>
          <p:cNvPr id="7" name="Slide Number Placeholder 6"/>
          <p:cNvSpPr>
            <a:spLocks noGrp="1"/>
          </p:cNvSpPr>
          <p:nvPr>
            <p:ph type="sldNum" sz="quarter" idx="12"/>
          </p:nvPr>
        </p:nvSpPr>
        <p:spPr/>
        <p:txBody>
          <a:bodyPr/>
          <a:lstStyle>
            <a:lvl1pPr>
              <a:defRPr smtClean="0"/>
            </a:lvl1pPr>
          </a:lstStyle>
          <a:p>
            <a:pPr>
              <a:defRPr/>
            </a:pPr>
            <a:fld id="{2C023C5E-6678-404F-B32F-BE06713AFF62}" type="slidenum">
              <a:rPr lang="en-CA"/>
              <a:pPr>
                <a:defRPr/>
              </a:pPr>
              <a:t>‹#›</a:t>
            </a:fld>
            <a:endParaRPr lang="en-CA"/>
          </a:p>
        </p:txBody>
      </p:sp>
    </p:spTree>
    <p:extLst>
      <p:ext uri="{BB962C8B-B14F-4D97-AF65-F5344CB8AC3E}">
        <p14:creationId xmlns:p14="http://schemas.microsoft.com/office/powerpoint/2010/main" val="41621510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dirty="0">
              <a:latin typeface="Tahoma" pitchFamily="-60" charset="0"/>
              <a:ea typeface="ＭＳ Ｐゴシック" pitchFamily="-60" charset="-128"/>
            </a:endParaRPr>
          </a:p>
        </p:txBody>
      </p:sp>
      <p:sp>
        <p:nvSpPr>
          <p:cNvPr id="6" name="Freeform 15"/>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en-US"/>
          </a:p>
        </p:txBody>
      </p:sp>
      <p:sp>
        <p:nvSpPr>
          <p:cNvPr id="7" name="Right Triangle 6"/>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lvl1pPr eaLnBrk="0" hangingPunct="0">
              <a:defRPr sz="1600">
                <a:solidFill>
                  <a:srgbClr val="3856B4"/>
                </a:solidFill>
                <a:latin typeface="Tahoma" pitchFamily="-60" charset="0"/>
                <a:ea typeface="ＭＳ Ｐゴシック" pitchFamily="-60" charset="-128"/>
              </a:defRPr>
            </a:lvl1pPr>
            <a:lvl2pPr marL="37931725" indent="-37474525" eaLnBrk="0" hangingPunct="0">
              <a:defRPr sz="1600">
                <a:solidFill>
                  <a:srgbClr val="3856B4"/>
                </a:solidFill>
                <a:latin typeface="Tahoma" pitchFamily="-60" charset="0"/>
                <a:ea typeface="ＭＳ Ｐゴシック" pitchFamily="-60" charset="-128"/>
              </a:defRPr>
            </a:lvl2pPr>
            <a:lvl3pPr eaLnBrk="0" hangingPunct="0">
              <a:defRPr sz="1600">
                <a:solidFill>
                  <a:srgbClr val="3856B4"/>
                </a:solidFill>
                <a:latin typeface="Tahoma" pitchFamily="-60" charset="0"/>
                <a:ea typeface="ＭＳ Ｐゴシック" pitchFamily="-60" charset="-128"/>
              </a:defRPr>
            </a:lvl3pPr>
            <a:lvl4pPr eaLnBrk="0" hangingPunct="0">
              <a:defRPr sz="1600">
                <a:solidFill>
                  <a:srgbClr val="3856B4"/>
                </a:solidFill>
                <a:latin typeface="Tahoma" pitchFamily="-60" charset="0"/>
                <a:ea typeface="ＭＳ Ｐゴシック" pitchFamily="-60" charset="-128"/>
              </a:defRPr>
            </a:lvl4pPr>
            <a:lvl5pPr eaLnBrk="0" hangingPunct="0">
              <a:defRPr sz="1600">
                <a:solidFill>
                  <a:srgbClr val="3856B4"/>
                </a:solidFill>
                <a:latin typeface="Tahoma" pitchFamily="-60" charset="0"/>
                <a:ea typeface="ＭＳ Ｐゴシック" pitchFamily="-60" charset="-128"/>
              </a:defRPr>
            </a:lvl5pPr>
            <a:lvl6pPr marL="457200" eaLnBrk="0" fontAlgn="base" hangingPunct="0">
              <a:spcBef>
                <a:spcPct val="0"/>
              </a:spcBef>
              <a:spcAft>
                <a:spcPct val="0"/>
              </a:spcAft>
              <a:defRPr sz="1600">
                <a:solidFill>
                  <a:srgbClr val="3856B4"/>
                </a:solidFill>
                <a:latin typeface="Tahoma" pitchFamily="-60" charset="0"/>
                <a:ea typeface="ＭＳ Ｐゴシック" pitchFamily="-60" charset="-128"/>
              </a:defRPr>
            </a:lvl6pPr>
            <a:lvl7pPr marL="914400" eaLnBrk="0" fontAlgn="base" hangingPunct="0">
              <a:spcBef>
                <a:spcPct val="0"/>
              </a:spcBef>
              <a:spcAft>
                <a:spcPct val="0"/>
              </a:spcAft>
              <a:defRPr sz="1600">
                <a:solidFill>
                  <a:srgbClr val="3856B4"/>
                </a:solidFill>
                <a:latin typeface="Tahoma" pitchFamily="-60" charset="0"/>
                <a:ea typeface="ＭＳ Ｐゴシック" pitchFamily="-60" charset="-128"/>
              </a:defRPr>
            </a:lvl7pPr>
            <a:lvl8pPr marL="1371600" eaLnBrk="0" fontAlgn="base" hangingPunct="0">
              <a:spcBef>
                <a:spcPct val="0"/>
              </a:spcBef>
              <a:spcAft>
                <a:spcPct val="0"/>
              </a:spcAft>
              <a:defRPr sz="1600">
                <a:solidFill>
                  <a:srgbClr val="3856B4"/>
                </a:solidFill>
                <a:latin typeface="Tahoma" pitchFamily="-60" charset="0"/>
                <a:ea typeface="ＭＳ Ｐゴシック" pitchFamily="-60" charset="-128"/>
              </a:defRPr>
            </a:lvl8pPr>
            <a:lvl9pPr marL="1828800" eaLnBrk="0" fontAlgn="base" hangingPunct="0">
              <a:spcBef>
                <a:spcPct val="0"/>
              </a:spcBef>
              <a:spcAft>
                <a:spcPct val="0"/>
              </a:spcAft>
              <a:defRPr sz="1600">
                <a:solidFill>
                  <a:srgbClr val="3856B4"/>
                </a:solidFill>
                <a:latin typeface="Tahoma" pitchFamily="-60" charset="0"/>
                <a:ea typeface="ＭＳ Ｐゴシック" pitchFamily="-60" charset="-128"/>
              </a:defRPr>
            </a:lvl9pPr>
          </a:lstStyle>
          <a:p>
            <a:pPr algn="ctr" eaLnBrk="1" hangingPunct="1">
              <a:defRPr/>
            </a:pPr>
            <a:endParaRPr lang="en-US" dirty="0" smtClean="0">
              <a:solidFill>
                <a:srgbClr val="FFFFFF"/>
              </a:solidFill>
              <a:latin typeface="Lucida Sans Unicode" pitchFamily="-60" charset="0"/>
            </a:endParaRPr>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1600">
                <a:solidFill>
                  <a:srgbClr val="3856B4"/>
                </a:solidFill>
                <a:latin typeface="Tahoma" pitchFamily="-60" charset="0"/>
                <a:ea typeface="ＭＳ Ｐゴシック" pitchFamily="-60" charset="-128"/>
              </a:defRPr>
            </a:lvl1pPr>
            <a:lvl2pPr marL="37931725" indent="-37474525" eaLnBrk="0" hangingPunct="0">
              <a:defRPr sz="1600">
                <a:solidFill>
                  <a:srgbClr val="3856B4"/>
                </a:solidFill>
                <a:latin typeface="Tahoma" pitchFamily="-60" charset="0"/>
                <a:ea typeface="ＭＳ Ｐゴシック" pitchFamily="-60" charset="-128"/>
              </a:defRPr>
            </a:lvl2pPr>
            <a:lvl3pPr eaLnBrk="0" hangingPunct="0">
              <a:defRPr sz="1600">
                <a:solidFill>
                  <a:srgbClr val="3856B4"/>
                </a:solidFill>
                <a:latin typeface="Tahoma" pitchFamily="-60" charset="0"/>
                <a:ea typeface="ＭＳ Ｐゴシック" pitchFamily="-60" charset="-128"/>
              </a:defRPr>
            </a:lvl3pPr>
            <a:lvl4pPr eaLnBrk="0" hangingPunct="0">
              <a:defRPr sz="1600">
                <a:solidFill>
                  <a:srgbClr val="3856B4"/>
                </a:solidFill>
                <a:latin typeface="Tahoma" pitchFamily="-60" charset="0"/>
                <a:ea typeface="ＭＳ Ｐゴシック" pitchFamily="-60" charset="-128"/>
              </a:defRPr>
            </a:lvl4pPr>
            <a:lvl5pPr eaLnBrk="0" hangingPunct="0">
              <a:defRPr sz="1600">
                <a:solidFill>
                  <a:srgbClr val="3856B4"/>
                </a:solidFill>
                <a:latin typeface="Tahoma" pitchFamily="-60" charset="0"/>
                <a:ea typeface="ＭＳ Ｐゴシック" pitchFamily="-60" charset="-128"/>
              </a:defRPr>
            </a:lvl5pPr>
            <a:lvl6pPr marL="457200" eaLnBrk="0" fontAlgn="base" hangingPunct="0">
              <a:spcBef>
                <a:spcPct val="0"/>
              </a:spcBef>
              <a:spcAft>
                <a:spcPct val="0"/>
              </a:spcAft>
              <a:defRPr sz="1600">
                <a:solidFill>
                  <a:srgbClr val="3856B4"/>
                </a:solidFill>
                <a:latin typeface="Tahoma" pitchFamily="-60" charset="0"/>
                <a:ea typeface="ＭＳ Ｐゴシック" pitchFamily="-60" charset="-128"/>
              </a:defRPr>
            </a:lvl6pPr>
            <a:lvl7pPr marL="914400" eaLnBrk="0" fontAlgn="base" hangingPunct="0">
              <a:spcBef>
                <a:spcPct val="0"/>
              </a:spcBef>
              <a:spcAft>
                <a:spcPct val="0"/>
              </a:spcAft>
              <a:defRPr sz="1600">
                <a:solidFill>
                  <a:srgbClr val="3856B4"/>
                </a:solidFill>
                <a:latin typeface="Tahoma" pitchFamily="-60" charset="0"/>
                <a:ea typeface="ＭＳ Ｐゴシック" pitchFamily="-60" charset="-128"/>
              </a:defRPr>
            </a:lvl7pPr>
            <a:lvl8pPr marL="1371600" eaLnBrk="0" fontAlgn="base" hangingPunct="0">
              <a:spcBef>
                <a:spcPct val="0"/>
              </a:spcBef>
              <a:spcAft>
                <a:spcPct val="0"/>
              </a:spcAft>
              <a:defRPr sz="1600">
                <a:solidFill>
                  <a:srgbClr val="3856B4"/>
                </a:solidFill>
                <a:latin typeface="Tahoma" pitchFamily="-60" charset="0"/>
                <a:ea typeface="ＭＳ Ｐゴシック" pitchFamily="-60" charset="-128"/>
              </a:defRPr>
            </a:lvl8pPr>
            <a:lvl9pPr marL="1828800" eaLnBrk="0" fontAlgn="base" hangingPunct="0">
              <a:spcBef>
                <a:spcPct val="0"/>
              </a:spcBef>
              <a:spcAft>
                <a:spcPct val="0"/>
              </a:spcAft>
              <a:defRPr sz="1600">
                <a:solidFill>
                  <a:srgbClr val="3856B4"/>
                </a:solidFill>
                <a:latin typeface="Tahoma" pitchFamily="-60" charset="0"/>
                <a:ea typeface="ＭＳ Ｐゴシック" pitchFamily="-60" charset="-128"/>
              </a:defRPr>
            </a:lvl9pPr>
          </a:lstStyle>
          <a:p>
            <a:pPr eaLnBrk="1" hangingPunct="1">
              <a:defRPr/>
            </a:pPr>
            <a:endParaRPr lang="en-US" dirty="0" smtClean="0">
              <a:solidFill>
                <a:srgbClr val="FFFFFF"/>
              </a:solidFill>
              <a:latin typeface="Lucida Sans Unicode" pitchFamily="-60" charset="0"/>
            </a:endParaRPr>
          </a:p>
        </p:txBody>
      </p:sp>
      <p:sp>
        <p:nvSpPr>
          <p:cNvPr id="10" name="Chevron 9"/>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1600">
                <a:solidFill>
                  <a:srgbClr val="3856B4"/>
                </a:solidFill>
                <a:latin typeface="Tahoma" pitchFamily="-60" charset="0"/>
                <a:ea typeface="ＭＳ Ｐゴシック" pitchFamily="-60" charset="-128"/>
              </a:defRPr>
            </a:lvl1pPr>
            <a:lvl2pPr marL="37931725" indent="-37474525" eaLnBrk="0" hangingPunct="0">
              <a:defRPr sz="1600">
                <a:solidFill>
                  <a:srgbClr val="3856B4"/>
                </a:solidFill>
                <a:latin typeface="Tahoma" pitchFamily="-60" charset="0"/>
                <a:ea typeface="ＭＳ Ｐゴシック" pitchFamily="-60" charset="-128"/>
              </a:defRPr>
            </a:lvl2pPr>
            <a:lvl3pPr eaLnBrk="0" hangingPunct="0">
              <a:defRPr sz="1600">
                <a:solidFill>
                  <a:srgbClr val="3856B4"/>
                </a:solidFill>
                <a:latin typeface="Tahoma" pitchFamily="-60" charset="0"/>
                <a:ea typeface="ＭＳ Ｐゴシック" pitchFamily="-60" charset="-128"/>
              </a:defRPr>
            </a:lvl3pPr>
            <a:lvl4pPr eaLnBrk="0" hangingPunct="0">
              <a:defRPr sz="1600">
                <a:solidFill>
                  <a:srgbClr val="3856B4"/>
                </a:solidFill>
                <a:latin typeface="Tahoma" pitchFamily="-60" charset="0"/>
                <a:ea typeface="ＭＳ Ｐゴシック" pitchFamily="-60" charset="-128"/>
              </a:defRPr>
            </a:lvl4pPr>
            <a:lvl5pPr eaLnBrk="0" hangingPunct="0">
              <a:defRPr sz="1600">
                <a:solidFill>
                  <a:srgbClr val="3856B4"/>
                </a:solidFill>
                <a:latin typeface="Tahoma" pitchFamily="-60" charset="0"/>
                <a:ea typeface="ＭＳ Ｐゴシック" pitchFamily="-60" charset="-128"/>
              </a:defRPr>
            </a:lvl5pPr>
            <a:lvl6pPr marL="457200" eaLnBrk="0" fontAlgn="base" hangingPunct="0">
              <a:spcBef>
                <a:spcPct val="0"/>
              </a:spcBef>
              <a:spcAft>
                <a:spcPct val="0"/>
              </a:spcAft>
              <a:defRPr sz="1600">
                <a:solidFill>
                  <a:srgbClr val="3856B4"/>
                </a:solidFill>
                <a:latin typeface="Tahoma" pitchFamily="-60" charset="0"/>
                <a:ea typeface="ＭＳ Ｐゴシック" pitchFamily="-60" charset="-128"/>
              </a:defRPr>
            </a:lvl6pPr>
            <a:lvl7pPr marL="914400" eaLnBrk="0" fontAlgn="base" hangingPunct="0">
              <a:spcBef>
                <a:spcPct val="0"/>
              </a:spcBef>
              <a:spcAft>
                <a:spcPct val="0"/>
              </a:spcAft>
              <a:defRPr sz="1600">
                <a:solidFill>
                  <a:srgbClr val="3856B4"/>
                </a:solidFill>
                <a:latin typeface="Tahoma" pitchFamily="-60" charset="0"/>
                <a:ea typeface="ＭＳ Ｐゴシック" pitchFamily="-60" charset="-128"/>
              </a:defRPr>
            </a:lvl7pPr>
            <a:lvl8pPr marL="1371600" eaLnBrk="0" fontAlgn="base" hangingPunct="0">
              <a:spcBef>
                <a:spcPct val="0"/>
              </a:spcBef>
              <a:spcAft>
                <a:spcPct val="0"/>
              </a:spcAft>
              <a:defRPr sz="1600">
                <a:solidFill>
                  <a:srgbClr val="3856B4"/>
                </a:solidFill>
                <a:latin typeface="Tahoma" pitchFamily="-60" charset="0"/>
                <a:ea typeface="ＭＳ Ｐゴシック" pitchFamily="-60" charset="-128"/>
              </a:defRPr>
            </a:lvl8pPr>
            <a:lvl9pPr marL="1828800" eaLnBrk="0" fontAlgn="base" hangingPunct="0">
              <a:spcBef>
                <a:spcPct val="0"/>
              </a:spcBef>
              <a:spcAft>
                <a:spcPct val="0"/>
              </a:spcAft>
              <a:defRPr sz="1600">
                <a:solidFill>
                  <a:srgbClr val="3856B4"/>
                </a:solidFill>
                <a:latin typeface="Tahoma" pitchFamily="-60" charset="0"/>
                <a:ea typeface="ＭＳ Ｐゴシック" pitchFamily="-60" charset="-128"/>
              </a:defRPr>
            </a:lvl9pPr>
          </a:lstStyle>
          <a:p>
            <a:pPr eaLnBrk="1" hangingPunct="1">
              <a:defRPr/>
            </a:pPr>
            <a:endParaRPr lang="en-US" dirty="0" smtClean="0">
              <a:solidFill>
                <a:srgbClr val="FFFFFF"/>
              </a:solidFill>
              <a:latin typeface="Lucida Sans Unicode" pitchFamily="-60" charset="0"/>
            </a:endParaRPr>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lvl1pPr>
          </a:lstStyle>
          <a:p>
            <a:pPr>
              <a:defRPr/>
            </a:pPr>
            <a:endParaRPr lang="en-US"/>
          </a:p>
        </p:txBody>
      </p:sp>
      <p:sp>
        <p:nvSpPr>
          <p:cNvPr id="12" name="Footer Placeholder 5"/>
          <p:cNvSpPr>
            <a:spLocks noGrp="1"/>
          </p:cNvSpPr>
          <p:nvPr>
            <p:ph type="ftr" sz="quarter" idx="11"/>
          </p:nvPr>
        </p:nvSpPr>
        <p:spPr/>
        <p:txBody>
          <a:bodyPr/>
          <a:lstStyle>
            <a:lvl1pPr>
              <a:defRPr/>
            </a:lvl1pPr>
          </a:lstStyle>
          <a:p>
            <a:pPr>
              <a:defRPr/>
            </a:pPr>
            <a:r>
              <a:rPr lang="en-CA"/>
              <a:t>(c) 2007 Employer's Edge Inc., All Rights Reserved.</a:t>
            </a:r>
          </a:p>
        </p:txBody>
      </p:sp>
      <p:sp>
        <p:nvSpPr>
          <p:cNvPr id="13" name="Slide Number Placeholder 6"/>
          <p:cNvSpPr>
            <a:spLocks noGrp="1"/>
          </p:cNvSpPr>
          <p:nvPr>
            <p:ph type="sldNum" sz="quarter" idx="12"/>
          </p:nvPr>
        </p:nvSpPr>
        <p:spPr/>
        <p:txBody>
          <a:bodyPr/>
          <a:lstStyle>
            <a:lvl1pPr>
              <a:defRPr smtClean="0"/>
            </a:lvl1pPr>
          </a:lstStyle>
          <a:p>
            <a:pPr>
              <a:defRPr/>
            </a:pPr>
            <a:fld id="{D5629F7D-AE5F-443F-B072-7F3A5D05B630}" type="slidenum">
              <a:rPr lang="en-CA"/>
              <a:pPr>
                <a:defRPr/>
              </a:pPr>
              <a:t>‹#›</a:t>
            </a:fld>
            <a:endParaRPr lang="en-CA"/>
          </a:p>
        </p:txBody>
      </p:sp>
    </p:spTree>
    <p:extLst>
      <p:ext uri="{BB962C8B-B14F-4D97-AF65-F5344CB8AC3E}">
        <p14:creationId xmlns:p14="http://schemas.microsoft.com/office/powerpoint/2010/main" val="1734435661"/>
      </p:ext>
    </p:extLst>
  </p:cSld>
  <p:clrMapOvr>
    <a:overrideClrMapping bg1="dk1" tx1="lt1" bg2="dk2" tx2="lt2" accent1="accent1" accent2="accent2" accent3="accent3" accent4="accent4" accent5="accent5" accent6="accent6" hlink="hlink" folHlink="folHlink"/>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dirty="0">
              <a:latin typeface="Tahoma" pitchFamily="-60" charset="0"/>
              <a:ea typeface="ＭＳ Ｐゴシック" pitchFamily="-60" charset="-128"/>
            </a:endParaRPr>
          </a:p>
        </p:txBody>
      </p:sp>
      <p:sp>
        <p:nvSpPr>
          <p:cNvPr id="1027" name="Freeform 11"/>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lvl1pPr eaLnBrk="0" hangingPunct="0">
              <a:defRPr sz="1600">
                <a:solidFill>
                  <a:srgbClr val="3856B4"/>
                </a:solidFill>
                <a:latin typeface="Tahoma" pitchFamily="-60" charset="0"/>
                <a:ea typeface="ＭＳ Ｐゴシック" pitchFamily="-60" charset="-128"/>
              </a:defRPr>
            </a:lvl1pPr>
            <a:lvl2pPr marL="37931725" indent="-37474525" eaLnBrk="0" hangingPunct="0">
              <a:defRPr sz="1600">
                <a:solidFill>
                  <a:srgbClr val="3856B4"/>
                </a:solidFill>
                <a:latin typeface="Tahoma" pitchFamily="-60" charset="0"/>
                <a:ea typeface="ＭＳ Ｐゴシック" pitchFamily="-60" charset="-128"/>
              </a:defRPr>
            </a:lvl2pPr>
            <a:lvl3pPr eaLnBrk="0" hangingPunct="0">
              <a:defRPr sz="1600">
                <a:solidFill>
                  <a:srgbClr val="3856B4"/>
                </a:solidFill>
                <a:latin typeface="Tahoma" pitchFamily="-60" charset="0"/>
                <a:ea typeface="ＭＳ Ｐゴシック" pitchFamily="-60" charset="-128"/>
              </a:defRPr>
            </a:lvl3pPr>
            <a:lvl4pPr eaLnBrk="0" hangingPunct="0">
              <a:defRPr sz="1600">
                <a:solidFill>
                  <a:srgbClr val="3856B4"/>
                </a:solidFill>
                <a:latin typeface="Tahoma" pitchFamily="-60" charset="0"/>
                <a:ea typeface="ＭＳ Ｐゴシック" pitchFamily="-60" charset="-128"/>
              </a:defRPr>
            </a:lvl4pPr>
            <a:lvl5pPr eaLnBrk="0" hangingPunct="0">
              <a:defRPr sz="1600">
                <a:solidFill>
                  <a:srgbClr val="3856B4"/>
                </a:solidFill>
                <a:latin typeface="Tahoma" pitchFamily="-60" charset="0"/>
                <a:ea typeface="ＭＳ Ｐゴシック" pitchFamily="-60" charset="-128"/>
              </a:defRPr>
            </a:lvl5pPr>
            <a:lvl6pPr marL="457200" eaLnBrk="0" fontAlgn="base" hangingPunct="0">
              <a:spcBef>
                <a:spcPct val="0"/>
              </a:spcBef>
              <a:spcAft>
                <a:spcPct val="0"/>
              </a:spcAft>
              <a:defRPr sz="1600">
                <a:solidFill>
                  <a:srgbClr val="3856B4"/>
                </a:solidFill>
                <a:latin typeface="Tahoma" pitchFamily="-60" charset="0"/>
                <a:ea typeface="ＭＳ Ｐゴシック" pitchFamily="-60" charset="-128"/>
              </a:defRPr>
            </a:lvl6pPr>
            <a:lvl7pPr marL="914400" eaLnBrk="0" fontAlgn="base" hangingPunct="0">
              <a:spcBef>
                <a:spcPct val="0"/>
              </a:spcBef>
              <a:spcAft>
                <a:spcPct val="0"/>
              </a:spcAft>
              <a:defRPr sz="1600">
                <a:solidFill>
                  <a:srgbClr val="3856B4"/>
                </a:solidFill>
                <a:latin typeface="Tahoma" pitchFamily="-60" charset="0"/>
                <a:ea typeface="ＭＳ Ｐゴシック" pitchFamily="-60" charset="-128"/>
              </a:defRPr>
            </a:lvl7pPr>
            <a:lvl8pPr marL="1371600" eaLnBrk="0" fontAlgn="base" hangingPunct="0">
              <a:spcBef>
                <a:spcPct val="0"/>
              </a:spcBef>
              <a:spcAft>
                <a:spcPct val="0"/>
              </a:spcAft>
              <a:defRPr sz="1600">
                <a:solidFill>
                  <a:srgbClr val="3856B4"/>
                </a:solidFill>
                <a:latin typeface="Tahoma" pitchFamily="-60" charset="0"/>
                <a:ea typeface="ＭＳ Ｐゴシック" pitchFamily="-60" charset="-128"/>
              </a:defRPr>
            </a:lvl8pPr>
            <a:lvl9pPr marL="1828800" eaLnBrk="0" fontAlgn="base" hangingPunct="0">
              <a:spcBef>
                <a:spcPct val="0"/>
              </a:spcBef>
              <a:spcAft>
                <a:spcPct val="0"/>
              </a:spcAft>
              <a:defRPr sz="1600">
                <a:solidFill>
                  <a:srgbClr val="3856B4"/>
                </a:solidFill>
                <a:latin typeface="Tahoma" pitchFamily="-60" charset="0"/>
                <a:ea typeface="ＭＳ Ｐゴシック" pitchFamily="-60" charset="-128"/>
              </a:defRPr>
            </a:lvl9pPr>
          </a:lstStyle>
          <a:p>
            <a:pPr algn="ctr" eaLnBrk="1" hangingPunct="1">
              <a:defRPr/>
            </a:pPr>
            <a:endParaRPr lang="en-US" dirty="0" smtClean="0">
              <a:solidFill>
                <a:srgbClr val="FFFFFF"/>
              </a:solidFill>
              <a:latin typeface="Lucida Sans Unicode" pitchFamily="-60" charset="0"/>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033" name="Text Placeholder 29"/>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wrap="square" lIns="91440" tIns="45720" rIns="91440" bIns="45720" numCol="1" anchor="b" anchorCtr="0" compatLnSpc="1">
            <a:prstTxWarp prst="textNoShape">
              <a:avLst/>
            </a:prstTxWarp>
          </a:bodyPr>
          <a:lstStyle>
            <a:lvl1pPr>
              <a:defRPr sz="1000">
                <a:solidFill>
                  <a:schemeClr val="tx1"/>
                </a:solidFill>
                <a:latin typeface="Tahoma" pitchFamily="-60" charset="0"/>
                <a:ea typeface="ＭＳ Ｐゴシック" pitchFamily="-60" charset="-128"/>
                <a:cs typeface="+mn-cs"/>
              </a:defRPr>
            </a:lvl1pPr>
          </a:lstStyle>
          <a:p>
            <a:pPr>
              <a:defRPr/>
            </a:pPr>
            <a:endParaRPr lang="en-US"/>
          </a:p>
        </p:txBody>
      </p:sp>
      <p:sp>
        <p:nvSpPr>
          <p:cNvPr id="22" name="Footer Placeholder 21"/>
          <p:cNvSpPr>
            <a:spLocks noGrp="1"/>
          </p:cNvSpPr>
          <p:nvPr>
            <p:ph type="ftr" sz="quarter" idx="3"/>
          </p:nvPr>
        </p:nvSpPr>
        <p:spPr>
          <a:xfrm>
            <a:off x="4379913" y="6408738"/>
            <a:ext cx="2351087" cy="365125"/>
          </a:xfrm>
          <a:prstGeom prst="rect">
            <a:avLst/>
          </a:prstGeom>
        </p:spPr>
        <p:txBody>
          <a:bodyPr vert="horz" wrap="square" lIns="91440" tIns="45720" rIns="91440" bIns="45720" numCol="1" anchor="b" anchorCtr="0" compatLnSpc="1">
            <a:prstTxWarp prst="textNoShape">
              <a:avLst/>
            </a:prstTxWarp>
          </a:bodyPr>
          <a:lstStyle>
            <a:lvl1pPr algn="r">
              <a:defRPr sz="1000">
                <a:solidFill>
                  <a:schemeClr val="tx1"/>
                </a:solidFill>
                <a:latin typeface="Tahoma" pitchFamily="-60" charset="0"/>
                <a:ea typeface="ＭＳ Ｐゴシック" pitchFamily="-60" charset="-128"/>
                <a:cs typeface="+mn-cs"/>
              </a:defRPr>
            </a:lvl1pPr>
          </a:lstStyle>
          <a:p>
            <a:pPr>
              <a:defRPr/>
            </a:pPr>
            <a:r>
              <a:rPr lang="en-CA"/>
              <a:t>(c) 2007 Employer's Edge Inc., All Rights Reserved.</a:t>
            </a: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wrap="square" lIns="91440" tIns="45720" rIns="91440" bIns="45720" numCol="1" anchor="b" anchorCtr="0" compatLnSpc="1">
            <a:prstTxWarp prst="textNoShape">
              <a:avLst/>
            </a:prstTxWarp>
          </a:bodyPr>
          <a:lstStyle>
            <a:lvl1pPr algn="r">
              <a:defRPr sz="1000" smtClean="0">
                <a:solidFill>
                  <a:schemeClr val="tx1"/>
                </a:solidFill>
              </a:defRPr>
            </a:lvl1pPr>
          </a:lstStyle>
          <a:p>
            <a:pPr>
              <a:defRPr/>
            </a:pPr>
            <a:fld id="{DF4182B8-1688-4877-B1BF-6A1820C9A302}" type="slidenum">
              <a:rPr lang="en-CA"/>
              <a:pPr>
                <a:defRPr/>
              </a:pPr>
              <a:t>‹#›</a:t>
            </a:fld>
            <a:endParaRPr lang="en-CA"/>
          </a:p>
        </p:txBody>
      </p:sp>
    </p:spTree>
  </p:cSld>
  <p:clrMap bg1="lt1" tx1="dk1" bg2="lt2" tx2="dk2" accent1="accent1" accent2="accent2" accent3="accent3" accent4="accent4" accent5="accent5" accent6="accent6" hlink="hlink" folHlink="folHlink"/>
  <p:sldLayoutIdLst>
    <p:sldLayoutId id="2147484760" r:id="rId1"/>
    <p:sldLayoutId id="2147484756" r:id="rId2"/>
    <p:sldLayoutId id="2147484761" r:id="rId3"/>
    <p:sldLayoutId id="2147484762" r:id="rId4"/>
    <p:sldLayoutId id="2147484763" r:id="rId5"/>
    <p:sldLayoutId id="2147484764" r:id="rId6"/>
    <p:sldLayoutId id="2147484757" r:id="rId7"/>
    <p:sldLayoutId id="2147484765" r:id="rId8"/>
    <p:sldLayoutId id="2147484766" r:id="rId9"/>
    <p:sldLayoutId id="2147484758" r:id="rId10"/>
    <p:sldLayoutId id="2147484759" r:id="rId11"/>
  </p:sldLayoutIdLst>
  <p:transition>
    <p:fade/>
  </p:transition>
  <p:timing>
    <p:tnLst>
      <p:par>
        <p:cTn id="1" dur="indefinite" restart="never" nodeType="tmRoot"/>
      </p:par>
    </p:tnLst>
  </p:timing>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S PGothic" pitchFamily="34" charset="-128"/>
          <a:cs typeface="ＭＳ Ｐゴシック" charset="0"/>
        </a:defRPr>
      </a:lvl1pPr>
      <a:lvl2pPr algn="l" rtl="0" eaLnBrk="0" fontAlgn="base" hangingPunct="0">
        <a:spcBef>
          <a:spcPct val="0"/>
        </a:spcBef>
        <a:spcAft>
          <a:spcPct val="0"/>
        </a:spcAft>
        <a:defRPr sz="4100" b="1">
          <a:solidFill>
            <a:schemeClr val="tx2"/>
          </a:solidFill>
          <a:latin typeface="Lucida Sans Unicode" pitchFamily="34" charset="0"/>
          <a:ea typeface="MS PGothic" pitchFamily="34" charset="-128"/>
          <a:cs typeface="ＭＳ Ｐゴシック" charset="0"/>
        </a:defRPr>
      </a:lvl2pPr>
      <a:lvl3pPr algn="l" rtl="0" eaLnBrk="0" fontAlgn="base" hangingPunct="0">
        <a:spcBef>
          <a:spcPct val="0"/>
        </a:spcBef>
        <a:spcAft>
          <a:spcPct val="0"/>
        </a:spcAft>
        <a:defRPr sz="4100" b="1">
          <a:solidFill>
            <a:schemeClr val="tx2"/>
          </a:solidFill>
          <a:latin typeface="Lucida Sans Unicode" pitchFamily="34" charset="0"/>
          <a:ea typeface="MS PGothic" pitchFamily="34" charset="-128"/>
          <a:cs typeface="ＭＳ Ｐゴシック" charset="0"/>
        </a:defRPr>
      </a:lvl3pPr>
      <a:lvl4pPr algn="l" rtl="0" eaLnBrk="0" fontAlgn="base" hangingPunct="0">
        <a:spcBef>
          <a:spcPct val="0"/>
        </a:spcBef>
        <a:spcAft>
          <a:spcPct val="0"/>
        </a:spcAft>
        <a:defRPr sz="4100" b="1">
          <a:solidFill>
            <a:schemeClr val="tx2"/>
          </a:solidFill>
          <a:latin typeface="Lucida Sans Unicode" pitchFamily="34" charset="0"/>
          <a:ea typeface="MS PGothic" pitchFamily="34" charset="-128"/>
          <a:cs typeface="ＭＳ Ｐゴシック" charset="0"/>
        </a:defRPr>
      </a:lvl4pPr>
      <a:lvl5pPr algn="l" rtl="0" eaLnBrk="0" fontAlgn="base" hangingPunct="0">
        <a:spcBef>
          <a:spcPct val="0"/>
        </a:spcBef>
        <a:spcAft>
          <a:spcPct val="0"/>
        </a:spcAft>
        <a:defRPr sz="4100" b="1">
          <a:solidFill>
            <a:schemeClr val="tx2"/>
          </a:solidFill>
          <a:latin typeface="Lucida Sans Unicode" pitchFamily="34" charset="0"/>
          <a:ea typeface="MS PGothic" pitchFamily="34" charset="-128"/>
          <a:cs typeface="ＭＳ Ｐゴシック"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S PGothic" pitchFamily="34" charset="-128"/>
          <a:cs typeface="ＭＳ Ｐゴシック" charset="0"/>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S PGothic" pitchFamily="34" charset="-128"/>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S PGothic" pitchFamily="34" charset="-128"/>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S PGothic" pitchFamily="34" charset="-128"/>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sz="2000" kern="1200">
          <a:solidFill>
            <a:schemeClr val="tx1"/>
          </a:solidFill>
          <a:latin typeface="+mn-lt"/>
          <a:ea typeface="MS PGothic" pitchFamily="34" charset="-128"/>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075"/>
          <p:cNvSpPr>
            <a:spLocks noChangeArrowheads="1"/>
          </p:cNvSpPr>
          <p:nvPr/>
        </p:nvSpPr>
        <p:spPr bwMode="auto">
          <a:xfrm>
            <a:off x="496888" y="2312988"/>
            <a:ext cx="8643937" cy="250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r"/>
            <a:r>
              <a:rPr lang="en-US" sz="2400" b="1">
                <a:solidFill>
                  <a:schemeClr val="tx1"/>
                </a:solidFill>
                <a:latin typeface="Arial" pitchFamily="34" charset="0"/>
                <a:cs typeface="Arial" pitchFamily="34" charset="0"/>
              </a:rPr>
              <a:t/>
            </a:r>
            <a:br>
              <a:rPr lang="en-US" sz="2400" b="1">
                <a:solidFill>
                  <a:schemeClr val="tx1"/>
                </a:solidFill>
                <a:latin typeface="Arial" pitchFamily="34" charset="0"/>
                <a:cs typeface="Arial" pitchFamily="34" charset="0"/>
              </a:rPr>
            </a:br>
            <a:r>
              <a:rPr lang="en-US" sz="5000">
                <a:solidFill>
                  <a:srgbClr val="FF0000"/>
                </a:solidFill>
                <a:latin typeface="Marker Felt" charset="0"/>
              </a:rPr>
              <a:t>Maintain Don</a:t>
            </a:r>
            <a:r>
              <a:rPr lang="en-US" altLang="en-US" sz="5000">
                <a:solidFill>
                  <a:srgbClr val="FF0000"/>
                </a:solidFill>
                <a:latin typeface="Marker Felt" charset="0"/>
              </a:rPr>
              <a:t>’</a:t>
            </a:r>
            <a:r>
              <a:rPr lang="en-US" sz="5000">
                <a:solidFill>
                  <a:srgbClr val="FF0000"/>
                </a:solidFill>
                <a:latin typeface="Marker Felt" charset="0"/>
              </a:rPr>
              <a:t>t Gain </a:t>
            </a:r>
            <a:endParaRPr lang="en-GB" sz="5000">
              <a:solidFill>
                <a:srgbClr val="FF0000"/>
              </a:solidFill>
              <a:latin typeface="Marker Felt" charset="0"/>
            </a:endParaRPr>
          </a:p>
        </p:txBody>
      </p:sp>
      <p:sp>
        <p:nvSpPr>
          <p:cNvPr id="9219" name="Text Box 1079"/>
          <p:cNvSpPr txBox="1">
            <a:spLocks noChangeArrowheads="1"/>
          </p:cNvSpPr>
          <p:nvPr/>
        </p:nvSpPr>
        <p:spPr bwMode="auto">
          <a:xfrm>
            <a:off x="0" y="6000750"/>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rgbClr val="3856B4"/>
                </a:solidFill>
                <a:latin typeface="Tahoma" pitchFamily="34" charset="0"/>
                <a:ea typeface="MS PGothic" pitchFamily="34" charset="-128"/>
              </a:defRPr>
            </a:lvl1pPr>
            <a:lvl2pPr marL="742950" indent="-285750" eaLnBrk="0" hangingPunct="0">
              <a:defRPr sz="1600">
                <a:solidFill>
                  <a:srgbClr val="3856B4"/>
                </a:solidFill>
                <a:latin typeface="Tahoma" pitchFamily="34" charset="0"/>
                <a:ea typeface="MS PGothic" pitchFamily="34" charset="-128"/>
              </a:defRPr>
            </a:lvl2pPr>
            <a:lvl3pPr marL="1143000" indent="-228600" eaLnBrk="0" hangingPunct="0">
              <a:defRPr sz="1600">
                <a:solidFill>
                  <a:srgbClr val="3856B4"/>
                </a:solidFill>
                <a:latin typeface="Tahoma" pitchFamily="34" charset="0"/>
                <a:ea typeface="MS PGothic" pitchFamily="34" charset="-128"/>
              </a:defRPr>
            </a:lvl3pPr>
            <a:lvl4pPr marL="1600200" indent="-228600" eaLnBrk="0" hangingPunct="0">
              <a:defRPr sz="1600">
                <a:solidFill>
                  <a:srgbClr val="3856B4"/>
                </a:solidFill>
                <a:latin typeface="Tahoma" pitchFamily="34" charset="0"/>
                <a:ea typeface="MS PGothic" pitchFamily="34" charset="-128"/>
              </a:defRPr>
            </a:lvl4pPr>
            <a:lvl5pPr marL="2057400" indent="-228600" eaLnBrk="0" hangingPunct="0">
              <a:defRPr sz="1600">
                <a:solidFill>
                  <a:srgbClr val="3856B4"/>
                </a:solidFill>
                <a:latin typeface="Tahoma" pitchFamily="34" charset="0"/>
                <a:ea typeface="MS PGothic" pitchFamily="34" charset="-128"/>
              </a:defRPr>
            </a:lvl5pPr>
            <a:lvl6pPr marL="2514600" indent="-228600" eaLnBrk="0" fontAlgn="base" hangingPunct="0">
              <a:spcBef>
                <a:spcPct val="0"/>
              </a:spcBef>
              <a:spcAft>
                <a:spcPct val="0"/>
              </a:spcAft>
              <a:defRPr sz="1600">
                <a:solidFill>
                  <a:srgbClr val="3856B4"/>
                </a:solidFill>
                <a:latin typeface="Tahoma" pitchFamily="34" charset="0"/>
                <a:ea typeface="MS PGothic" pitchFamily="34" charset="-128"/>
              </a:defRPr>
            </a:lvl6pPr>
            <a:lvl7pPr marL="2971800" indent="-228600" eaLnBrk="0" fontAlgn="base" hangingPunct="0">
              <a:spcBef>
                <a:spcPct val="0"/>
              </a:spcBef>
              <a:spcAft>
                <a:spcPct val="0"/>
              </a:spcAft>
              <a:defRPr sz="1600">
                <a:solidFill>
                  <a:srgbClr val="3856B4"/>
                </a:solidFill>
                <a:latin typeface="Tahoma" pitchFamily="34" charset="0"/>
                <a:ea typeface="MS PGothic" pitchFamily="34" charset="-128"/>
              </a:defRPr>
            </a:lvl7pPr>
            <a:lvl8pPr marL="3429000" indent="-228600" eaLnBrk="0" fontAlgn="base" hangingPunct="0">
              <a:spcBef>
                <a:spcPct val="0"/>
              </a:spcBef>
              <a:spcAft>
                <a:spcPct val="0"/>
              </a:spcAft>
              <a:defRPr sz="1600">
                <a:solidFill>
                  <a:srgbClr val="3856B4"/>
                </a:solidFill>
                <a:latin typeface="Tahoma" pitchFamily="34" charset="0"/>
                <a:ea typeface="MS PGothic" pitchFamily="34" charset="-128"/>
              </a:defRPr>
            </a:lvl8pPr>
            <a:lvl9pPr marL="3886200" indent="-228600" eaLnBrk="0" fontAlgn="base" hangingPunct="0">
              <a:spcBef>
                <a:spcPct val="0"/>
              </a:spcBef>
              <a:spcAft>
                <a:spcPct val="0"/>
              </a:spcAft>
              <a:defRPr sz="1600">
                <a:solidFill>
                  <a:srgbClr val="3856B4"/>
                </a:solidFill>
                <a:latin typeface="Tahoma" pitchFamily="34" charset="0"/>
                <a:ea typeface="MS PGothic" pitchFamily="34" charset="-128"/>
              </a:defRPr>
            </a:lvl9pPr>
          </a:lstStyle>
          <a:p>
            <a:pPr algn="ctr" eaLnBrk="1" hangingPunct="1">
              <a:spcBef>
                <a:spcPct val="50000"/>
              </a:spcBef>
            </a:pPr>
            <a:r>
              <a:rPr lang="en-US" sz="2800" b="1" u="sng">
                <a:solidFill>
                  <a:srgbClr val="002060"/>
                </a:solidFill>
                <a:latin typeface="Arial" pitchFamily="34" charset="0"/>
                <a:cs typeface="Arial" pitchFamily="34" charset="0"/>
              </a:rPr>
              <a:t>www.EWSNetwork.com</a:t>
            </a:r>
          </a:p>
        </p:txBody>
      </p:sp>
      <p:pic>
        <p:nvPicPr>
          <p:cNvPr id="9220" name="Picture 5" descr="C:\Documents and Settings\user\Desktop\EWS Network\EWSN_logo_suite\EmployeeWellness_Logo2 800x486.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9088" y="1300163"/>
            <a:ext cx="3246437" cy="197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557338"/>
            <a:ext cx="3492500" cy="255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1"/>
          <p:cNvSpPr>
            <a:spLocks noGrp="1"/>
          </p:cNvSpPr>
          <p:nvPr>
            <p:ph idx="1"/>
          </p:nvPr>
        </p:nvSpPr>
        <p:spPr>
          <a:xfrm>
            <a:off x="3348038" y="1196975"/>
            <a:ext cx="5545137" cy="4525963"/>
          </a:xfrm>
        </p:spPr>
        <p:txBody>
          <a:bodyPr/>
          <a:lstStyle/>
          <a:p>
            <a:r>
              <a:rPr lang="en-US" sz="2800" smtClean="0"/>
              <a:t>Revising recipes</a:t>
            </a:r>
          </a:p>
          <a:p>
            <a:r>
              <a:rPr lang="en-US" sz="2800" smtClean="0"/>
              <a:t>Planning tips </a:t>
            </a:r>
          </a:p>
          <a:p>
            <a:pPr lvl="1"/>
            <a:r>
              <a:rPr lang="en-US" sz="2400" smtClean="0"/>
              <a:t>How much and what will I eat?</a:t>
            </a:r>
          </a:p>
          <a:p>
            <a:pPr lvl="1"/>
            <a:r>
              <a:rPr lang="en-US" sz="2400" smtClean="0"/>
              <a:t>Healthy snack beforehand </a:t>
            </a:r>
          </a:p>
          <a:p>
            <a:pPr lvl="1"/>
            <a:r>
              <a:rPr lang="en-US" sz="2400" smtClean="0"/>
              <a:t>One healthier option per category </a:t>
            </a:r>
          </a:p>
          <a:p>
            <a:r>
              <a:rPr lang="en-US" sz="2800" smtClean="0"/>
              <a:t>At the party</a:t>
            </a:r>
          </a:p>
          <a:p>
            <a:pPr lvl="1"/>
            <a:r>
              <a:rPr lang="en-US" sz="2400" smtClean="0"/>
              <a:t>Share dessert </a:t>
            </a:r>
          </a:p>
          <a:p>
            <a:pPr lvl="1"/>
            <a:r>
              <a:rPr lang="en-US" sz="2400" smtClean="0"/>
              <a:t>Start off with salad or soup</a:t>
            </a:r>
          </a:p>
          <a:p>
            <a:pPr lvl="1"/>
            <a:r>
              <a:rPr lang="en-US" sz="2400" smtClean="0"/>
              <a:t>White over dark meat</a:t>
            </a:r>
          </a:p>
          <a:p>
            <a:pPr lvl="1"/>
            <a:r>
              <a:rPr lang="en-US" sz="2400" smtClean="0"/>
              <a:t>Lay off the booze  </a:t>
            </a:r>
          </a:p>
          <a:p>
            <a:r>
              <a:rPr lang="en-US" sz="2800" smtClean="0"/>
              <a:t>Smart portion control </a:t>
            </a:r>
          </a:p>
          <a:p>
            <a:pPr lvl="1"/>
            <a:r>
              <a:rPr lang="en-US" sz="2400" smtClean="0"/>
              <a:t>Half plate rule </a:t>
            </a:r>
          </a:p>
        </p:txBody>
      </p:sp>
      <p:sp>
        <p:nvSpPr>
          <p:cNvPr id="3" name="Title 2"/>
          <p:cNvSpPr>
            <a:spLocks noGrp="1"/>
          </p:cNvSpPr>
          <p:nvPr>
            <p:ph type="title"/>
          </p:nvPr>
        </p:nvSpPr>
        <p:spPr/>
        <p:txBody>
          <a:bodyPr/>
          <a:lstStyle/>
          <a:p>
            <a:pPr>
              <a:defRPr/>
            </a:pPr>
            <a:r>
              <a:rPr lang="en-US" smtClean="0">
                <a:solidFill>
                  <a:srgbClr val="FF0000"/>
                </a:solidFill>
                <a:effectLst>
                  <a:outerShdw blurRad="38100" dist="38100" dir="2700000" algn="tl">
                    <a:srgbClr val="C0C0C0"/>
                  </a:outerShdw>
                </a:effectLst>
              </a:rPr>
              <a:t>Week 4: Holiday Nutrition Tips </a:t>
            </a:r>
          </a:p>
        </p:txBody>
      </p:sp>
      <p:pic>
        <p:nvPicPr>
          <p:cNvPr id="18436"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5288" y="1449388"/>
            <a:ext cx="2919412" cy="389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Text Box 1079"/>
          <p:cNvSpPr txBox="1">
            <a:spLocks noChangeArrowheads="1"/>
          </p:cNvSpPr>
          <p:nvPr/>
        </p:nvSpPr>
        <p:spPr bwMode="auto">
          <a:xfrm>
            <a:off x="0" y="6453188"/>
            <a:ext cx="219551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rgbClr val="3856B4"/>
                </a:solidFill>
                <a:latin typeface="Tahoma" pitchFamily="34" charset="0"/>
                <a:ea typeface="MS PGothic" pitchFamily="34" charset="-128"/>
              </a:defRPr>
            </a:lvl1pPr>
            <a:lvl2pPr marL="742950" indent="-285750" eaLnBrk="0" hangingPunct="0">
              <a:defRPr sz="1600">
                <a:solidFill>
                  <a:srgbClr val="3856B4"/>
                </a:solidFill>
                <a:latin typeface="Tahoma" pitchFamily="34" charset="0"/>
                <a:ea typeface="MS PGothic" pitchFamily="34" charset="-128"/>
              </a:defRPr>
            </a:lvl2pPr>
            <a:lvl3pPr marL="1143000" indent="-228600" eaLnBrk="0" hangingPunct="0">
              <a:defRPr sz="1600">
                <a:solidFill>
                  <a:srgbClr val="3856B4"/>
                </a:solidFill>
                <a:latin typeface="Tahoma" pitchFamily="34" charset="0"/>
                <a:ea typeface="MS PGothic" pitchFamily="34" charset="-128"/>
              </a:defRPr>
            </a:lvl3pPr>
            <a:lvl4pPr marL="1600200" indent="-228600" eaLnBrk="0" hangingPunct="0">
              <a:defRPr sz="1600">
                <a:solidFill>
                  <a:srgbClr val="3856B4"/>
                </a:solidFill>
                <a:latin typeface="Tahoma" pitchFamily="34" charset="0"/>
                <a:ea typeface="MS PGothic" pitchFamily="34" charset="-128"/>
              </a:defRPr>
            </a:lvl4pPr>
            <a:lvl5pPr marL="2057400" indent="-228600" eaLnBrk="0" hangingPunct="0">
              <a:defRPr sz="1600">
                <a:solidFill>
                  <a:srgbClr val="3856B4"/>
                </a:solidFill>
                <a:latin typeface="Tahoma" pitchFamily="34" charset="0"/>
                <a:ea typeface="MS PGothic" pitchFamily="34" charset="-128"/>
              </a:defRPr>
            </a:lvl5pPr>
            <a:lvl6pPr marL="2514600" indent="-228600" eaLnBrk="0" fontAlgn="base" hangingPunct="0">
              <a:spcBef>
                <a:spcPct val="0"/>
              </a:spcBef>
              <a:spcAft>
                <a:spcPct val="0"/>
              </a:spcAft>
              <a:defRPr sz="1600">
                <a:solidFill>
                  <a:srgbClr val="3856B4"/>
                </a:solidFill>
                <a:latin typeface="Tahoma" pitchFamily="34" charset="0"/>
                <a:ea typeface="MS PGothic" pitchFamily="34" charset="-128"/>
              </a:defRPr>
            </a:lvl6pPr>
            <a:lvl7pPr marL="2971800" indent="-228600" eaLnBrk="0" fontAlgn="base" hangingPunct="0">
              <a:spcBef>
                <a:spcPct val="0"/>
              </a:spcBef>
              <a:spcAft>
                <a:spcPct val="0"/>
              </a:spcAft>
              <a:defRPr sz="1600">
                <a:solidFill>
                  <a:srgbClr val="3856B4"/>
                </a:solidFill>
                <a:latin typeface="Tahoma" pitchFamily="34" charset="0"/>
                <a:ea typeface="MS PGothic" pitchFamily="34" charset="-128"/>
              </a:defRPr>
            </a:lvl7pPr>
            <a:lvl8pPr marL="3429000" indent="-228600" eaLnBrk="0" fontAlgn="base" hangingPunct="0">
              <a:spcBef>
                <a:spcPct val="0"/>
              </a:spcBef>
              <a:spcAft>
                <a:spcPct val="0"/>
              </a:spcAft>
              <a:defRPr sz="1600">
                <a:solidFill>
                  <a:srgbClr val="3856B4"/>
                </a:solidFill>
                <a:latin typeface="Tahoma" pitchFamily="34" charset="0"/>
                <a:ea typeface="MS PGothic" pitchFamily="34" charset="-128"/>
              </a:defRPr>
            </a:lvl8pPr>
            <a:lvl9pPr marL="3886200" indent="-228600" eaLnBrk="0" fontAlgn="base" hangingPunct="0">
              <a:spcBef>
                <a:spcPct val="0"/>
              </a:spcBef>
              <a:spcAft>
                <a:spcPct val="0"/>
              </a:spcAft>
              <a:defRPr sz="1600">
                <a:solidFill>
                  <a:srgbClr val="3856B4"/>
                </a:solidFill>
                <a:latin typeface="Tahoma" pitchFamily="34" charset="0"/>
                <a:ea typeface="MS PGothic" pitchFamily="34" charset="-128"/>
              </a:defRPr>
            </a:lvl9pPr>
          </a:lstStyle>
          <a:p>
            <a:pPr eaLnBrk="1" hangingPunct="1">
              <a:spcBef>
                <a:spcPct val="50000"/>
              </a:spcBef>
            </a:pPr>
            <a:r>
              <a:rPr lang="en-US" sz="1100" b="1" u="sng">
                <a:solidFill>
                  <a:schemeClr val="tx1"/>
                </a:solidFill>
                <a:latin typeface="Arial Black" pitchFamily="34" charset="0"/>
                <a:cs typeface="Arial" pitchFamily="34" charset="0"/>
              </a:rPr>
              <a:t>www.EWSNetwork.com</a:t>
            </a: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1"/>
          <p:cNvSpPr>
            <a:spLocks noGrp="1"/>
          </p:cNvSpPr>
          <p:nvPr>
            <p:ph idx="1"/>
          </p:nvPr>
        </p:nvSpPr>
        <p:spPr/>
        <p:txBody>
          <a:bodyPr/>
          <a:lstStyle/>
          <a:p>
            <a:r>
              <a:rPr lang="en-US" sz="2800" smtClean="0"/>
              <a:t>Gravy</a:t>
            </a:r>
          </a:p>
          <a:p>
            <a:r>
              <a:rPr lang="en-US" sz="2800" smtClean="0"/>
              <a:t>Stuffing </a:t>
            </a:r>
          </a:p>
          <a:p>
            <a:r>
              <a:rPr lang="en-US" sz="2800" smtClean="0"/>
              <a:t>Turkey </a:t>
            </a:r>
          </a:p>
          <a:p>
            <a:r>
              <a:rPr lang="en-US" sz="2800" smtClean="0"/>
              <a:t>Desserts </a:t>
            </a:r>
          </a:p>
        </p:txBody>
      </p:sp>
      <p:sp>
        <p:nvSpPr>
          <p:cNvPr id="3" name="Title 2"/>
          <p:cNvSpPr>
            <a:spLocks noGrp="1"/>
          </p:cNvSpPr>
          <p:nvPr>
            <p:ph type="title"/>
          </p:nvPr>
        </p:nvSpPr>
        <p:spPr/>
        <p:txBody>
          <a:bodyPr/>
          <a:lstStyle/>
          <a:p>
            <a:pPr>
              <a:defRPr/>
            </a:pPr>
            <a:r>
              <a:rPr lang="en-US" smtClean="0">
                <a:solidFill>
                  <a:srgbClr val="FF0000"/>
                </a:solidFill>
                <a:effectLst>
                  <a:outerShdw blurRad="38100" dist="38100" dir="2700000" algn="tl">
                    <a:srgbClr val="C0C0C0"/>
                  </a:outerShdw>
                </a:effectLst>
              </a:rPr>
              <a:t>Week 5: Healthy Cooking Tips</a:t>
            </a:r>
          </a:p>
        </p:txBody>
      </p:sp>
      <p:pic>
        <p:nvPicPr>
          <p:cNvPr id="19460"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6263" y="3681413"/>
            <a:ext cx="3203575" cy="213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808288" y="1520825"/>
            <a:ext cx="3381375" cy="338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543550" y="2997200"/>
            <a:ext cx="2693988" cy="352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3" name="Text Box 1079"/>
          <p:cNvSpPr txBox="1">
            <a:spLocks noChangeArrowheads="1"/>
          </p:cNvSpPr>
          <p:nvPr/>
        </p:nvSpPr>
        <p:spPr bwMode="auto">
          <a:xfrm>
            <a:off x="0" y="6453188"/>
            <a:ext cx="219551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rgbClr val="3856B4"/>
                </a:solidFill>
                <a:latin typeface="Tahoma" pitchFamily="34" charset="0"/>
                <a:ea typeface="MS PGothic" pitchFamily="34" charset="-128"/>
              </a:defRPr>
            </a:lvl1pPr>
            <a:lvl2pPr marL="742950" indent="-285750" eaLnBrk="0" hangingPunct="0">
              <a:defRPr sz="1600">
                <a:solidFill>
                  <a:srgbClr val="3856B4"/>
                </a:solidFill>
                <a:latin typeface="Tahoma" pitchFamily="34" charset="0"/>
                <a:ea typeface="MS PGothic" pitchFamily="34" charset="-128"/>
              </a:defRPr>
            </a:lvl2pPr>
            <a:lvl3pPr marL="1143000" indent="-228600" eaLnBrk="0" hangingPunct="0">
              <a:defRPr sz="1600">
                <a:solidFill>
                  <a:srgbClr val="3856B4"/>
                </a:solidFill>
                <a:latin typeface="Tahoma" pitchFamily="34" charset="0"/>
                <a:ea typeface="MS PGothic" pitchFamily="34" charset="-128"/>
              </a:defRPr>
            </a:lvl3pPr>
            <a:lvl4pPr marL="1600200" indent="-228600" eaLnBrk="0" hangingPunct="0">
              <a:defRPr sz="1600">
                <a:solidFill>
                  <a:srgbClr val="3856B4"/>
                </a:solidFill>
                <a:latin typeface="Tahoma" pitchFamily="34" charset="0"/>
                <a:ea typeface="MS PGothic" pitchFamily="34" charset="-128"/>
              </a:defRPr>
            </a:lvl4pPr>
            <a:lvl5pPr marL="2057400" indent="-228600" eaLnBrk="0" hangingPunct="0">
              <a:defRPr sz="1600">
                <a:solidFill>
                  <a:srgbClr val="3856B4"/>
                </a:solidFill>
                <a:latin typeface="Tahoma" pitchFamily="34" charset="0"/>
                <a:ea typeface="MS PGothic" pitchFamily="34" charset="-128"/>
              </a:defRPr>
            </a:lvl5pPr>
            <a:lvl6pPr marL="2514600" indent="-228600" eaLnBrk="0" fontAlgn="base" hangingPunct="0">
              <a:spcBef>
                <a:spcPct val="0"/>
              </a:spcBef>
              <a:spcAft>
                <a:spcPct val="0"/>
              </a:spcAft>
              <a:defRPr sz="1600">
                <a:solidFill>
                  <a:srgbClr val="3856B4"/>
                </a:solidFill>
                <a:latin typeface="Tahoma" pitchFamily="34" charset="0"/>
                <a:ea typeface="MS PGothic" pitchFamily="34" charset="-128"/>
              </a:defRPr>
            </a:lvl6pPr>
            <a:lvl7pPr marL="2971800" indent="-228600" eaLnBrk="0" fontAlgn="base" hangingPunct="0">
              <a:spcBef>
                <a:spcPct val="0"/>
              </a:spcBef>
              <a:spcAft>
                <a:spcPct val="0"/>
              </a:spcAft>
              <a:defRPr sz="1600">
                <a:solidFill>
                  <a:srgbClr val="3856B4"/>
                </a:solidFill>
                <a:latin typeface="Tahoma" pitchFamily="34" charset="0"/>
                <a:ea typeface="MS PGothic" pitchFamily="34" charset="-128"/>
              </a:defRPr>
            </a:lvl7pPr>
            <a:lvl8pPr marL="3429000" indent="-228600" eaLnBrk="0" fontAlgn="base" hangingPunct="0">
              <a:spcBef>
                <a:spcPct val="0"/>
              </a:spcBef>
              <a:spcAft>
                <a:spcPct val="0"/>
              </a:spcAft>
              <a:defRPr sz="1600">
                <a:solidFill>
                  <a:srgbClr val="3856B4"/>
                </a:solidFill>
                <a:latin typeface="Tahoma" pitchFamily="34" charset="0"/>
                <a:ea typeface="MS PGothic" pitchFamily="34" charset="-128"/>
              </a:defRPr>
            </a:lvl8pPr>
            <a:lvl9pPr marL="3886200" indent="-228600" eaLnBrk="0" fontAlgn="base" hangingPunct="0">
              <a:spcBef>
                <a:spcPct val="0"/>
              </a:spcBef>
              <a:spcAft>
                <a:spcPct val="0"/>
              </a:spcAft>
              <a:defRPr sz="1600">
                <a:solidFill>
                  <a:srgbClr val="3856B4"/>
                </a:solidFill>
                <a:latin typeface="Tahoma" pitchFamily="34" charset="0"/>
                <a:ea typeface="MS PGothic" pitchFamily="34" charset="-128"/>
              </a:defRPr>
            </a:lvl9pPr>
          </a:lstStyle>
          <a:p>
            <a:pPr eaLnBrk="1" hangingPunct="1">
              <a:spcBef>
                <a:spcPct val="50000"/>
              </a:spcBef>
            </a:pPr>
            <a:r>
              <a:rPr lang="en-US" sz="1100" b="1" u="sng">
                <a:solidFill>
                  <a:schemeClr val="tx1"/>
                </a:solidFill>
                <a:latin typeface="Arial Black" pitchFamily="34" charset="0"/>
                <a:cs typeface="Arial" pitchFamily="34" charset="0"/>
              </a:rPr>
              <a:t>www.EWSNetwork.com</a:t>
            </a: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1"/>
          <p:cNvSpPr>
            <a:spLocks noGrp="1"/>
          </p:cNvSpPr>
          <p:nvPr>
            <p:ph idx="1"/>
          </p:nvPr>
        </p:nvSpPr>
        <p:spPr>
          <a:xfrm>
            <a:off x="3276600" y="1196975"/>
            <a:ext cx="5724525" cy="5043488"/>
          </a:xfrm>
        </p:spPr>
        <p:txBody>
          <a:bodyPr/>
          <a:lstStyle/>
          <a:p>
            <a:pPr marL="107950" indent="0">
              <a:buFont typeface="Wingdings 3" pitchFamily="18" charset="2"/>
              <a:buNone/>
            </a:pPr>
            <a:r>
              <a:rPr lang="en-US" sz="2800" smtClean="0">
                <a:solidFill>
                  <a:srgbClr val="008000"/>
                </a:solidFill>
              </a:rPr>
              <a:t>Cortisol</a:t>
            </a:r>
            <a:r>
              <a:rPr lang="en-US" sz="2800" smtClean="0"/>
              <a:t> and weight gain</a:t>
            </a:r>
          </a:p>
          <a:p>
            <a:pPr marL="107950" indent="0"/>
            <a:r>
              <a:rPr lang="en-US" sz="2800" smtClean="0"/>
              <a:t>7 tips to fight holiday stress: </a:t>
            </a:r>
          </a:p>
          <a:p>
            <a:pPr marL="107950" indent="0">
              <a:buFont typeface="Lucida Sans Unicode" pitchFamily="34" charset="0"/>
              <a:buAutoNum type="arabicPeriod"/>
            </a:pPr>
            <a:r>
              <a:rPr lang="en-US" sz="2800" smtClean="0"/>
              <a:t>Take a breather.</a:t>
            </a:r>
          </a:p>
          <a:p>
            <a:pPr marL="107950" indent="0">
              <a:buFont typeface="Lucida Sans Unicode" pitchFamily="34" charset="0"/>
              <a:buAutoNum type="arabicPeriod"/>
            </a:pPr>
            <a:r>
              <a:rPr lang="en-US" sz="2800" smtClean="0"/>
              <a:t>Don</a:t>
            </a:r>
            <a:r>
              <a:rPr lang="en-US" altLang="en-US" sz="2800" smtClean="0"/>
              <a:t>’</a:t>
            </a:r>
            <a:r>
              <a:rPr lang="en-US" sz="2800" smtClean="0"/>
              <a:t>t abandon healthy habits.</a:t>
            </a:r>
          </a:p>
          <a:p>
            <a:pPr marL="107950" indent="0">
              <a:buFont typeface="Lucida Sans Unicode" pitchFamily="34" charset="0"/>
              <a:buAutoNum type="arabicPeriod"/>
            </a:pPr>
            <a:r>
              <a:rPr lang="en-US" sz="2800" smtClean="0"/>
              <a:t>Stick to a budget.</a:t>
            </a:r>
          </a:p>
          <a:p>
            <a:pPr marL="107950" indent="0">
              <a:buFont typeface="Lucida Sans Unicode" pitchFamily="34" charset="0"/>
              <a:buAutoNum type="arabicPeriod"/>
            </a:pPr>
            <a:r>
              <a:rPr lang="en-US" sz="2800" smtClean="0"/>
              <a:t>Plan ahead.</a:t>
            </a:r>
          </a:p>
          <a:p>
            <a:pPr marL="107950" indent="0">
              <a:buFont typeface="Lucida Sans Unicode" pitchFamily="34" charset="0"/>
              <a:buAutoNum type="arabicPeriod"/>
            </a:pPr>
            <a:r>
              <a:rPr lang="en-US" sz="2800" smtClean="0"/>
              <a:t>Don</a:t>
            </a:r>
            <a:r>
              <a:rPr lang="en-US" altLang="en-US" sz="2800" smtClean="0"/>
              <a:t>’</a:t>
            </a:r>
            <a:r>
              <a:rPr lang="en-US" sz="2800" smtClean="0"/>
              <a:t>t give in to the </a:t>
            </a:r>
            <a:r>
              <a:rPr lang="en-US" altLang="en-US" sz="2800" smtClean="0"/>
              <a:t>‘</a:t>
            </a:r>
            <a:r>
              <a:rPr lang="en-US" altLang="ja-JP" sz="2800" smtClean="0"/>
              <a:t>gimmes.</a:t>
            </a:r>
            <a:r>
              <a:rPr lang="en-US" altLang="en-US" sz="2800" smtClean="0"/>
              <a:t>’</a:t>
            </a:r>
            <a:endParaRPr lang="en-US" altLang="ja-JP" sz="2800" smtClean="0"/>
          </a:p>
          <a:p>
            <a:pPr marL="107950" indent="0">
              <a:buFont typeface="Lucida Sans Unicode" pitchFamily="34" charset="0"/>
              <a:buAutoNum type="arabicPeriod"/>
            </a:pPr>
            <a:r>
              <a:rPr lang="en-US" sz="2800" smtClean="0"/>
              <a:t>Learn to say no.</a:t>
            </a:r>
          </a:p>
          <a:p>
            <a:pPr marL="107950" indent="0">
              <a:buFont typeface="Lucida Sans Unicode" pitchFamily="34" charset="0"/>
              <a:buAutoNum type="arabicPeriod"/>
            </a:pPr>
            <a:r>
              <a:rPr lang="en-US" sz="2800" smtClean="0"/>
              <a:t>Be realistic about relatives </a:t>
            </a:r>
          </a:p>
          <a:p>
            <a:pPr marL="107950" indent="0">
              <a:buFont typeface="Lucida Sans Unicode" pitchFamily="34" charset="0"/>
              <a:buAutoNum type="arabicPeriod"/>
            </a:pPr>
            <a:endParaRPr lang="en-US" smtClean="0"/>
          </a:p>
        </p:txBody>
      </p:sp>
      <p:sp>
        <p:nvSpPr>
          <p:cNvPr id="3" name="Title 2"/>
          <p:cNvSpPr>
            <a:spLocks noGrp="1"/>
          </p:cNvSpPr>
          <p:nvPr>
            <p:ph type="title"/>
          </p:nvPr>
        </p:nvSpPr>
        <p:spPr/>
        <p:txBody>
          <a:bodyPr/>
          <a:lstStyle/>
          <a:p>
            <a:pPr>
              <a:defRPr/>
            </a:pPr>
            <a:r>
              <a:rPr lang="en-US" smtClean="0">
                <a:solidFill>
                  <a:srgbClr val="FF0000"/>
                </a:solidFill>
                <a:effectLst>
                  <a:outerShdw blurRad="38100" dist="38100" dir="2700000" algn="tl">
                    <a:srgbClr val="C0C0C0"/>
                  </a:outerShdw>
                </a:effectLst>
              </a:rPr>
              <a:t>Week 6: Holiday Stress Busters </a:t>
            </a:r>
          </a:p>
        </p:txBody>
      </p:sp>
      <p:sp>
        <p:nvSpPr>
          <p:cNvPr id="20484" name="Text Box 1079"/>
          <p:cNvSpPr txBox="1">
            <a:spLocks noChangeArrowheads="1"/>
          </p:cNvSpPr>
          <p:nvPr/>
        </p:nvSpPr>
        <p:spPr bwMode="auto">
          <a:xfrm>
            <a:off x="0" y="6453188"/>
            <a:ext cx="219551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rgbClr val="3856B4"/>
                </a:solidFill>
                <a:latin typeface="Tahoma" pitchFamily="34" charset="0"/>
                <a:ea typeface="MS PGothic" pitchFamily="34" charset="-128"/>
              </a:defRPr>
            </a:lvl1pPr>
            <a:lvl2pPr marL="742950" indent="-285750" eaLnBrk="0" hangingPunct="0">
              <a:defRPr sz="1600">
                <a:solidFill>
                  <a:srgbClr val="3856B4"/>
                </a:solidFill>
                <a:latin typeface="Tahoma" pitchFamily="34" charset="0"/>
                <a:ea typeface="MS PGothic" pitchFamily="34" charset="-128"/>
              </a:defRPr>
            </a:lvl2pPr>
            <a:lvl3pPr marL="1143000" indent="-228600" eaLnBrk="0" hangingPunct="0">
              <a:defRPr sz="1600">
                <a:solidFill>
                  <a:srgbClr val="3856B4"/>
                </a:solidFill>
                <a:latin typeface="Tahoma" pitchFamily="34" charset="0"/>
                <a:ea typeface="MS PGothic" pitchFamily="34" charset="-128"/>
              </a:defRPr>
            </a:lvl3pPr>
            <a:lvl4pPr marL="1600200" indent="-228600" eaLnBrk="0" hangingPunct="0">
              <a:defRPr sz="1600">
                <a:solidFill>
                  <a:srgbClr val="3856B4"/>
                </a:solidFill>
                <a:latin typeface="Tahoma" pitchFamily="34" charset="0"/>
                <a:ea typeface="MS PGothic" pitchFamily="34" charset="-128"/>
              </a:defRPr>
            </a:lvl4pPr>
            <a:lvl5pPr marL="2057400" indent="-228600" eaLnBrk="0" hangingPunct="0">
              <a:defRPr sz="1600">
                <a:solidFill>
                  <a:srgbClr val="3856B4"/>
                </a:solidFill>
                <a:latin typeface="Tahoma" pitchFamily="34" charset="0"/>
                <a:ea typeface="MS PGothic" pitchFamily="34" charset="-128"/>
              </a:defRPr>
            </a:lvl5pPr>
            <a:lvl6pPr marL="2514600" indent="-228600" eaLnBrk="0" fontAlgn="base" hangingPunct="0">
              <a:spcBef>
                <a:spcPct val="0"/>
              </a:spcBef>
              <a:spcAft>
                <a:spcPct val="0"/>
              </a:spcAft>
              <a:defRPr sz="1600">
                <a:solidFill>
                  <a:srgbClr val="3856B4"/>
                </a:solidFill>
                <a:latin typeface="Tahoma" pitchFamily="34" charset="0"/>
                <a:ea typeface="MS PGothic" pitchFamily="34" charset="-128"/>
              </a:defRPr>
            </a:lvl6pPr>
            <a:lvl7pPr marL="2971800" indent="-228600" eaLnBrk="0" fontAlgn="base" hangingPunct="0">
              <a:spcBef>
                <a:spcPct val="0"/>
              </a:spcBef>
              <a:spcAft>
                <a:spcPct val="0"/>
              </a:spcAft>
              <a:defRPr sz="1600">
                <a:solidFill>
                  <a:srgbClr val="3856B4"/>
                </a:solidFill>
                <a:latin typeface="Tahoma" pitchFamily="34" charset="0"/>
                <a:ea typeface="MS PGothic" pitchFamily="34" charset="-128"/>
              </a:defRPr>
            </a:lvl7pPr>
            <a:lvl8pPr marL="3429000" indent="-228600" eaLnBrk="0" fontAlgn="base" hangingPunct="0">
              <a:spcBef>
                <a:spcPct val="0"/>
              </a:spcBef>
              <a:spcAft>
                <a:spcPct val="0"/>
              </a:spcAft>
              <a:defRPr sz="1600">
                <a:solidFill>
                  <a:srgbClr val="3856B4"/>
                </a:solidFill>
                <a:latin typeface="Tahoma" pitchFamily="34" charset="0"/>
                <a:ea typeface="MS PGothic" pitchFamily="34" charset="-128"/>
              </a:defRPr>
            </a:lvl8pPr>
            <a:lvl9pPr marL="3886200" indent="-228600" eaLnBrk="0" fontAlgn="base" hangingPunct="0">
              <a:spcBef>
                <a:spcPct val="0"/>
              </a:spcBef>
              <a:spcAft>
                <a:spcPct val="0"/>
              </a:spcAft>
              <a:defRPr sz="1600">
                <a:solidFill>
                  <a:srgbClr val="3856B4"/>
                </a:solidFill>
                <a:latin typeface="Tahoma" pitchFamily="34" charset="0"/>
                <a:ea typeface="MS PGothic" pitchFamily="34" charset="-128"/>
              </a:defRPr>
            </a:lvl9pPr>
          </a:lstStyle>
          <a:p>
            <a:pPr eaLnBrk="1" hangingPunct="1">
              <a:spcBef>
                <a:spcPct val="50000"/>
              </a:spcBef>
            </a:pPr>
            <a:r>
              <a:rPr lang="en-US" sz="1100" b="1" u="sng">
                <a:solidFill>
                  <a:schemeClr val="tx1"/>
                </a:solidFill>
                <a:latin typeface="Arial Black" pitchFamily="34" charset="0"/>
                <a:cs typeface="Arial" pitchFamily="34" charset="0"/>
              </a:rPr>
              <a:t>www.EWSNetwork.com</a:t>
            </a:r>
          </a:p>
        </p:txBody>
      </p:sp>
      <p:pic>
        <p:nvPicPr>
          <p:cNvPr id="20485"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628775"/>
            <a:ext cx="2592388" cy="388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1"/>
          <p:cNvSpPr>
            <a:spLocks noGrp="1"/>
          </p:cNvSpPr>
          <p:nvPr>
            <p:ph idx="1"/>
          </p:nvPr>
        </p:nvSpPr>
        <p:spPr>
          <a:xfrm>
            <a:off x="647700" y="1089025"/>
            <a:ext cx="8229600" cy="4525963"/>
          </a:xfrm>
        </p:spPr>
        <p:txBody>
          <a:bodyPr/>
          <a:lstStyle/>
          <a:p>
            <a:r>
              <a:rPr lang="en-US" sz="2400" b="1" smtClean="0">
                <a:solidFill>
                  <a:srgbClr val="008000"/>
                </a:solidFill>
              </a:rPr>
              <a:t>To maintain your weight, you need to balance the energy you take in with the energy you burn.</a:t>
            </a:r>
          </a:p>
          <a:p>
            <a:r>
              <a:rPr lang="en-US" sz="2400" b="1" smtClean="0"/>
              <a:t>Watch what you drink because calories can add up really quickly.  </a:t>
            </a:r>
          </a:p>
          <a:p>
            <a:r>
              <a:rPr lang="en-US" sz="2400" b="1" smtClean="0">
                <a:solidFill>
                  <a:srgbClr val="008000"/>
                </a:solidFill>
              </a:rPr>
              <a:t>Be active by sticking to your existing gym routine and spending time outdoors. </a:t>
            </a:r>
          </a:p>
          <a:p>
            <a:r>
              <a:rPr lang="en-US" sz="2400" b="1" smtClean="0">
                <a:solidFill>
                  <a:srgbClr val="002060"/>
                </a:solidFill>
              </a:rPr>
              <a:t>Plan ahead before holiday parties, use the half plate rule, and choose healthy, second helpings. </a:t>
            </a:r>
          </a:p>
          <a:p>
            <a:r>
              <a:rPr lang="en-US" sz="2400" b="1" smtClean="0">
                <a:solidFill>
                  <a:srgbClr val="008000"/>
                </a:solidFill>
              </a:rPr>
              <a:t>If preparing your own holiday meal, think about ways to cut sugar and fat. </a:t>
            </a:r>
          </a:p>
          <a:p>
            <a:r>
              <a:rPr lang="en-US" sz="2400" b="1" smtClean="0">
                <a:solidFill>
                  <a:srgbClr val="002060"/>
                </a:solidFill>
              </a:rPr>
              <a:t>Fight holiday stress by recognizing stress triggers and make a game plan so you can relax and enjoy the holiday season.   </a:t>
            </a:r>
          </a:p>
          <a:p>
            <a:endParaRPr lang="en-US" sz="2400" b="1" smtClean="0">
              <a:solidFill>
                <a:srgbClr val="008000"/>
              </a:solidFill>
            </a:endParaRPr>
          </a:p>
          <a:p>
            <a:endParaRPr lang="en-US" sz="2400" b="1" smtClean="0">
              <a:solidFill>
                <a:srgbClr val="008000"/>
              </a:solidFill>
            </a:endParaRPr>
          </a:p>
          <a:p>
            <a:endParaRPr lang="en-US" smtClean="0"/>
          </a:p>
        </p:txBody>
      </p:sp>
      <p:sp>
        <p:nvSpPr>
          <p:cNvPr id="3" name="Title 2"/>
          <p:cNvSpPr>
            <a:spLocks noGrp="1"/>
          </p:cNvSpPr>
          <p:nvPr>
            <p:ph type="title"/>
          </p:nvPr>
        </p:nvSpPr>
        <p:spPr/>
        <p:txBody>
          <a:bodyPr/>
          <a:lstStyle/>
          <a:p>
            <a:pPr>
              <a:defRPr/>
            </a:pPr>
            <a:r>
              <a:rPr lang="en-US" smtClean="0">
                <a:solidFill>
                  <a:srgbClr val="FF0000"/>
                </a:solidFill>
                <a:effectLst>
                  <a:outerShdw blurRad="38100" dist="38100" dir="2700000" algn="tl">
                    <a:srgbClr val="C0C0C0"/>
                  </a:outerShdw>
                </a:effectLst>
              </a:rPr>
              <a:t>Summary </a:t>
            </a:r>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ctrTitle"/>
          </p:nvPr>
        </p:nvSpPr>
        <p:spPr>
          <a:xfrm>
            <a:off x="0" y="1428750"/>
            <a:ext cx="8858280" cy="1928812"/>
          </a:xfrm>
        </p:spPr>
        <p:txBody>
          <a:bodyPr>
            <a:scene3d>
              <a:camera prst="orthographicFront"/>
              <a:lightRig rig="soft" dir="t"/>
            </a:scene3d>
            <a:sp3d prstMaterial="softEdge">
              <a:bevelT w="25400" h="25400"/>
            </a:sp3d>
          </a:bodyPr>
          <a:lstStyle/>
          <a:p>
            <a:pPr eaLnBrk="1" fontAlgn="auto" hangingPunct="1">
              <a:spcAft>
                <a:spcPts val="0"/>
              </a:spcAft>
              <a:defRPr/>
            </a:pPr>
            <a:r>
              <a:rPr lang="en-US" dirty="0" smtClean="0">
                <a:solidFill>
                  <a:srgbClr val="FF0000"/>
                </a:solidFill>
                <a:effectLst/>
                <a:latin typeface="Arial" pitchFamily="34" charset="0"/>
                <a:ea typeface="+mj-ea"/>
                <a:cs typeface="Arial" pitchFamily="34" charset="0"/>
              </a:rPr>
              <a:t>Thank you</a:t>
            </a:r>
            <a:r>
              <a:rPr lang="en-US" dirty="0" smtClean="0">
                <a:solidFill>
                  <a:schemeClr val="tx1"/>
                </a:solidFill>
                <a:effectLst/>
                <a:latin typeface="Arial" pitchFamily="34" charset="0"/>
                <a:ea typeface="+mj-ea"/>
                <a:cs typeface="Arial" pitchFamily="34" charset="0"/>
              </a:rPr>
              <a:t/>
            </a:r>
            <a:br>
              <a:rPr lang="en-US" dirty="0" smtClean="0">
                <a:solidFill>
                  <a:schemeClr val="tx1"/>
                </a:solidFill>
                <a:effectLst/>
                <a:latin typeface="Arial" pitchFamily="34" charset="0"/>
                <a:ea typeface="+mj-ea"/>
                <a:cs typeface="Arial" pitchFamily="34" charset="0"/>
              </a:rPr>
            </a:br>
            <a:r>
              <a:rPr lang="en-US" sz="2400" dirty="0" smtClean="0">
                <a:solidFill>
                  <a:srgbClr val="008000"/>
                </a:solidFill>
                <a:effectLst/>
                <a:latin typeface="Arial" pitchFamily="34" charset="0"/>
                <a:ea typeface="+mj-ea"/>
                <a:cs typeface="Arial" pitchFamily="34" charset="0"/>
              </a:rPr>
              <a:t>Questions now or later?</a:t>
            </a:r>
            <a:endParaRPr lang="en-CA" sz="2400" dirty="0" smtClean="0">
              <a:solidFill>
                <a:srgbClr val="008000"/>
              </a:solidFill>
              <a:effectLst/>
              <a:latin typeface="Arial" pitchFamily="34" charset="0"/>
              <a:ea typeface="+mj-ea"/>
              <a:cs typeface="Arial" pitchFamily="34" charset="0"/>
            </a:endParaRPr>
          </a:p>
        </p:txBody>
      </p:sp>
      <p:sp>
        <p:nvSpPr>
          <p:cNvPr id="22531" name="Text Box 1079"/>
          <p:cNvSpPr txBox="1">
            <a:spLocks noChangeArrowheads="1"/>
          </p:cNvSpPr>
          <p:nvPr/>
        </p:nvSpPr>
        <p:spPr bwMode="auto">
          <a:xfrm>
            <a:off x="0" y="6453188"/>
            <a:ext cx="219551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rgbClr val="3856B4"/>
                </a:solidFill>
                <a:latin typeface="Tahoma" pitchFamily="34" charset="0"/>
                <a:ea typeface="MS PGothic" pitchFamily="34" charset="-128"/>
              </a:defRPr>
            </a:lvl1pPr>
            <a:lvl2pPr marL="742950" indent="-285750" eaLnBrk="0" hangingPunct="0">
              <a:defRPr sz="1600">
                <a:solidFill>
                  <a:srgbClr val="3856B4"/>
                </a:solidFill>
                <a:latin typeface="Tahoma" pitchFamily="34" charset="0"/>
                <a:ea typeface="MS PGothic" pitchFamily="34" charset="-128"/>
              </a:defRPr>
            </a:lvl2pPr>
            <a:lvl3pPr marL="1143000" indent="-228600" eaLnBrk="0" hangingPunct="0">
              <a:defRPr sz="1600">
                <a:solidFill>
                  <a:srgbClr val="3856B4"/>
                </a:solidFill>
                <a:latin typeface="Tahoma" pitchFamily="34" charset="0"/>
                <a:ea typeface="MS PGothic" pitchFamily="34" charset="-128"/>
              </a:defRPr>
            </a:lvl3pPr>
            <a:lvl4pPr marL="1600200" indent="-228600" eaLnBrk="0" hangingPunct="0">
              <a:defRPr sz="1600">
                <a:solidFill>
                  <a:srgbClr val="3856B4"/>
                </a:solidFill>
                <a:latin typeface="Tahoma" pitchFamily="34" charset="0"/>
                <a:ea typeface="MS PGothic" pitchFamily="34" charset="-128"/>
              </a:defRPr>
            </a:lvl4pPr>
            <a:lvl5pPr marL="2057400" indent="-228600" eaLnBrk="0" hangingPunct="0">
              <a:defRPr sz="1600">
                <a:solidFill>
                  <a:srgbClr val="3856B4"/>
                </a:solidFill>
                <a:latin typeface="Tahoma" pitchFamily="34" charset="0"/>
                <a:ea typeface="MS PGothic" pitchFamily="34" charset="-128"/>
              </a:defRPr>
            </a:lvl5pPr>
            <a:lvl6pPr marL="2514600" indent="-228600" eaLnBrk="0" fontAlgn="base" hangingPunct="0">
              <a:spcBef>
                <a:spcPct val="0"/>
              </a:spcBef>
              <a:spcAft>
                <a:spcPct val="0"/>
              </a:spcAft>
              <a:defRPr sz="1600">
                <a:solidFill>
                  <a:srgbClr val="3856B4"/>
                </a:solidFill>
                <a:latin typeface="Tahoma" pitchFamily="34" charset="0"/>
                <a:ea typeface="MS PGothic" pitchFamily="34" charset="-128"/>
              </a:defRPr>
            </a:lvl6pPr>
            <a:lvl7pPr marL="2971800" indent="-228600" eaLnBrk="0" fontAlgn="base" hangingPunct="0">
              <a:spcBef>
                <a:spcPct val="0"/>
              </a:spcBef>
              <a:spcAft>
                <a:spcPct val="0"/>
              </a:spcAft>
              <a:defRPr sz="1600">
                <a:solidFill>
                  <a:srgbClr val="3856B4"/>
                </a:solidFill>
                <a:latin typeface="Tahoma" pitchFamily="34" charset="0"/>
                <a:ea typeface="MS PGothic" pitchFamily="34" charset="-128"/>
              </a:defRPr>
            </a:lvl7pPr>
            <a:lvl8pPr marL="3429000" indent="-228600" eaLnBrk="0" fontAlgn="base" hangingPunct="0">
              <a:spcBef>
                <a:spcPct val="0"/>
              </a:spcBef>
              <a:spcAft>
                <a:spcPct val="0"/>
              </a:spcAft>
              <a:defRPr sz="1600">
                <a:solidFill>
                  <a:srgbClr val="3856B4"/>
                </a:solidFill>
                <a:latin typeface="Tahoma" pitchFamily="34" charset="0"/>
                <a:ea typeface="MS PGothic" pitchFamily="34" charset="-128"/>
              </a:defRPr>
            </a:lvl8pPr>
            <a:lvl9pPr marL="3886200" indent="-228600" eaLnBrk="0" fontAlgn="base" hangingPunct="0">
              <a:spcBef>
                <a:spcPct val="0"/>
              </a:spcBef>
              <a:spcAft>
                <a:spcPct val="0"/>
              </a:spcAft>
              <a:defRPr sz="1600">
                <a:solidFill>
                  <a:srgbClr val="3856B4"/>
                </a:solidFill>
                <a:latin typeface="Tahoma" pitchFamily="34" charset="0"/>
                <a:ea typeface="MS PGothic" pitchFamily="34" charset="-128"/>
              </a:defRPr>
            </a:lvl9pPr>
          </a:lstStyle>
          <a:p>
            <a:pPr eaLnBrk="1" hangingPunct="1">
              <a:spcBef>
                <a:spcPct val="50000"/>
              </a:spcBef>
            </a:pPr>
            <a:r>
              <a:rPr lang="en-US" sz="1100" b="1" u="sng">
                <a:solidFill>
                  <a:schemeClr val="tx1"/>
                </a:solidFill>
                <a:latin typeface="Arial Black" pitchFamily="34" charset="0"/>
                <a:cs typeface="Arial" pitchFamily="34" charset="0"/>
              </a:rPr>
              <a:t>www.EWSNetwork.com</a:t>
            </a: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idx="1"/>
          </p:nvPr>
        </p:nvSpPr>
        <p:spPr>
          <a:xfrm>
            <a:off x="179388" y="1341438"/>
            <a:ext cx="5616575" cy="5183187"/>
          </a:xfrm>
        </p:spPr>
        <p:txBody>
          <a:bodyPr/>
          <a:lstStyle/>
          <a:p>
            <a:pPr eaLnBrk="1" hangingPunct="1"/>
            <a:r>
              <a:rPr lang="en-US" sz="2800" smtClean="0">
                <a:latin typeface="Arial" pitchFamily="34" charset="0"/>
              </a:rPr>
              <a:t>Holiday Weight Gain </a:t>
            </a:r>
          </a:p>
          <a:p>
            <a:pPr eaLnBrk="1" hangingPunct="1"/>
            <a:r>
              <a:rPr lang="en-US" sz="2800" smtClean="0">
                <a:latin typeface="Arial" pitchFamily="34" charset="0"/>
              </a:rPr>
              <a:t>What is Maintain Don</a:t>
            </a:r>
            <a:r>
              <a:rPr lang="en-US" altLang="en-US" sz="2800" smtClean="0">
                <a:latin typeface="Arial" pitchFamily="34" charset="0"/>
              </a:rPr>
              <a:t>’</a:t>
            </a:r>
            <a:r>
              <a:rPr lang="en-US" sz="2800" smtClean="0">
                <a:latin typeface="Arial" pitchFamily="34" charset="0"/>
              </a:rPr>
              <a:t>t Gain?  </a:t>
            </a:r>
          </a:p>
          <a:p>
            <a:pPr eaLnBrk="1" hangingPunct="1"/>
            <a:r>
              <a:rPr lang="en-US" sz="2800" b="1" smtClean="0">
                <a:latin typeface="Arial" pitchFamily="34" charset="0"/>
              </a:rPr>
              <a:t>Week 1</a:t>
            </a:r>
            <a:r>
              <a:rPr lang="en-US" sz="2800" smtClean="0">
                <a:latin typeface="Arial" pitchFamily="34" charset="0"/>
              </a:rPr>
              <a:t>: 6 Tips to Maintain </a:t>
            </a:r>
          </a:p>
          <a:p>
            <a:pPr eaLnBrk="1" hangingPunct="1"/>
            <a:r>
              <a:rPr lang="en-US" sz="2800" b="1" smtClean="0">
                <a:latin typeface="Arial" pitchFamily="34" charset="0"/>
              </a:rPr>
              <a:t>Week 2</a:t>
            </a:r>
            <a:r>
              <a:rPr lang="en-US" sz="2800" smtClean="0">
                <a:latin typeface="Arial" pitchFamily="34" charset="0"/>
              </a:rPr>
              <a:t>: Holiday Drinking</a:t>
            </a:r>
          </a:p>
          <a:p>
            <a:pPr eaLnBrk="1" hangingPunct="1"/>
            <a:r>
              <a:rPr lang="en-US" sz="2800" b="1" smtClean="0">
                <a:latin typeface="Arial" pitchFamily="34" charset="0"/>
              </a:rPr>
              <a:t>Week 3</a:t>
            </a:r>
            <a:r>
              <a:rPr lang="en-US" sz="2800" smtClean="0">
                <a:latin typeface="Arial" pitchFamily="34" charset="0"/>
              </a:rPr>
              <a:t>: Staying Activ</a:t>
            </a:r>
            <a:r>
              <a:rPr lang="en-US" sz="2800" b="1" smtClean="0">
                <a:latin typeface="Arial" pitchFamily="34" charset="0"/>
              </a:rPr>
              <a:t>e</a:t>
            </a:r>
          </a:p>
          <a:p>
            <a:pPr eaLnBrk="1" hangingPunct="1"/>
            <a:r>
              <a:rPr lang="en-US" sz="2800" b="1" smtClean="0">
                <a:latin typeface="Arial" pitchFamily="34" charset="0"/>
              </a:rPr>
              <a:t>Week 4</a:t>
            </a:r>
            <a:r>
              <a:rPr lang="en-US" sz="2800" smtClean="0">
                <a:latin typeface="Arial" pitchFamily="34" charset="0"/>
              </a:rPr>
              <a:t>: Holiday Nutrition Tips</a:t>
            </a:r>
          </a:p>
          <a:p>
            <a:pPr eaLnBrk="1" hangingPunct="1"/>
            <a:r>
              <a:rPr lang="en-US" sz="2800" b="1" smtClean="0">
                <a:latin typeface="Arial" pitchFamily="34" charset="0"/>
              </a:rPr>
              <a:t>Week 5</a:t>
            </a:r>
            <a:r>
              <a:rPr lang="en-US" sz="2800" smtClean="0">
                <a:latin typeface="Arial" pitchFamily="34" charset="0"/>
              </a:rPr>
              <a:t>: Healthy Cooking Tips</a:t>
            </a:r>
          </a:p>
          <a:p>
            <a:pPr eaLnBrk="1" hangingPunct="1"/>
            <a:r>
              <a:rPr lang="en-US" sz="2800" b="1" smtClean="0">
                <a:latin typeface="Arial" pitchFamily="34" charset="0"/>
              </a:rPr>
              <a:t>Week 6</a:t>
            </a:r>
            <a:r>
              <a:rPr lang="en-US" sz="2800" smtClean="0">
                <a:latin typeface="Arial" pitchFamily="34" charset="0"/>
              </a:rPr>
              <a:t>: Stress Busters </a:t>
            </a:r>
            <a:endParaRPr lang="en-US" sz="2400" smtClean="0">
              <a:latin typeface="Arial" pitchFamily="34" charset="0"/>
              <a:cs typeface="Arial" pitchFamily="34" charset="0"/>
            </a:endParaRPr>
          </a:p>
          <a:p>
            <a:pPr lvl="1" eaLnBrk="1" hangingPunct="1">
              <a:lnSpc>
                <a:spcPct val="150000"/>
              </a:lnSpc>
            </a:pPr>
            <a:endParaRPr lang="en-US" sz="2400" b="1" smtClean="0">
              <a:latin typeface="Arial" pitchFamily="34" charset="0"/>
              <a:cs typeface="Arial" pitchFamily="34" charset="0"/>
            </a:endParaRPr>
          </a:p>
        </p:txBody>
      </p:sp>
      <p:sp>
        <p:nvSpPr>
          <p:cNvPr id="6" name="Rectangle 8"/>
          <p:cNvSpPr txBox="1">
            <a:spLocks noChangeArrowheads="1"/>
          </p:cNvSpPr>
          <p:nvPr/>
        </p:nvSpPr>
        <p:spPr>
          <a:xfrm>
            <a:off x="500034" y="381000"/>
            <a:ext cx="7643866" cy="1143000"/>
          </a:xfrm>
          <a:prstGeom prst="rect">
            <a:avLst/>
          </a:prstGeom>
        </p:spPr>
        <p:txBody>
          <a:bodyPr anchor="ctr">
            <a:normAutofit/>
            <a:scene3d>
              <a:camera prst="orthographicFront"/>
              <a:lightRig rig="soft" dir="t"/>
            </a:scene3d>
            <a:sp3d prstMaterial="softEdge">
              <a:bevelT w="25400" h="25400"/>
            </a:sp3d>
          </a:bodyPr>
          <a:lstStyle/>
          <a:p>
            <a:pPr fontAlgn="auto">
              <a:spcAft>
                <a:spcPts val="0"/>
              </a:spcAft>
              <a:defRPr/>
            </a:pPr>
            <a:r>
              <a:rPr lang="en-CA" sz="4100" b="1" dirty="0">
                <a:solidFill>
                  <a:srgbClr val="FF0000"/>
                </a:solidFill>
                <a:latin typeface="Arial" pitchFamily="34" charset="0"/>
                <a:ea typeface="+mj-ea"/>
                <a:cs typeface="Arial" pitchFamily="34" charset="0"/>
              </a:rPr>
              <a:t>Presentation Outline </a:t>
            </a:r>
          </a:p>
        </p:txBody>
      </p:sp>
      <p:pic>
        <p:nvPicPr>
          <p:cNvPr id="10244" name="Picture 5" descr="C:\Documents and Settings\user\Desktop\EWS Network\EWSN_logo_suite\EmployeeWellness_Logo2 800x486.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8850" y="5830888"/>
            <a:ext cx="1690688"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Text Box 1079"/>
          <p:cNvSpPr txBox="1">
            <a:spLocks noChangeArrowheads="1"/>
          </p:cNvSpPr>
          <p:nvPr/>
        </p:nvSpPr>
        <p:spPr bwMode="auto">
          <a:xfrm>
            <a:off x="0" y="6453188"/>
            <a:ext cx="219551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rgbClr val="3856B4"/>
                </a:solidFill>
                <a:latin typeface="Tahoma" pitchFamily="34" charset="0"/>
                <a:ea typeface="MS PGothic" pitchFamily="34" charset="-128"/>
              </a:defRPr>
            </a:lvl1pPr>
            <a:lvl2pPr marL="742950" indent="-285750" eaLnBrk="0" hangingPunct="0">
              <a:defRPr sz="1600">
                <a:solidFill>
                  <a:srgbClr val="3856B4"/>
                </a:solidFill>
                <a:latin typeface="Tahoma" pitchFamily="34" charset="0"/>
                <a:ea typeface="MS PGothic" pitchFamily="34" charset="-128"/>
              </a:defRPr>
            </a:lvl2pPr>
            <a:lvl3pPr marL="1143000" indent="-228600" eaLnBrk="0" hangingPunct="0">
              <a:defRPr sz="1600">
                <a:solidFill>
                  <a:srgbClr val="3856B4"/>
                </a:solidFill>
                <a:latin typeface="Tahoma" pitchFamily="34" charset="0"/>
                <a:ea typeface="MS PGothic" pitchFamily="34" charset="-128"/>
              </a:defRPr>
            </a:lvl3pPr>
            <a:lvl4pPr marL="1600200" indent="-228600" eaLnBrk="0" hangingPunct="0">
              <a:defRPr sz="1600">
                <a:solidFill>
                  <a:srgbClr val="3856B4"/>
                </a:solidFill>
                <a:latin typeface="Tahoma" pitchFamily="34" charset="0"/>
                <a:ea typeface="MS PGothic" pitchFamily="34" charset="-128"/>
              </a:defRPr>
            </a:lvl4pPr>
            <a:lvl5pPr marL="2057400" indent="-228600" eaLnBrk="0" hangingPunct="0">
              <a:defRPr sz="1600">
                <a:solidFill>
                  <a:srgbClr val="3856B4"/>
                </a:solidFill>
                <a:latin typeface="Tahoma" pitchFamily="34" charset="0"/>
                <a:ea typeface="MS PGothic" pitchFamily="34" charset="-128"/>
              </a:defRPr>
            </a:lvl5pPr>
            <a:lvl6pPr marL="2514600" indent="-228600" eaLnBrk="0" fontAlgn="base" hangingPunct="0">
              <a:spcBef>
                <a:spcPct val="0"/>
              </a:spcBef>
              <a:spcAft>
                <a:spcPct val="0"/>
              </a:spcAft>
              <a:defRPr sz="1600">
                <a:solidFill>
                  <a:srgbClr val="3856B4"/>
                </a:solidFill>
                <a:latin typeface="Tahoma" pitchFamily="34" charset="0"/>
                <a:ea typeface="MS PGothic" pitchFamily="34" charset="-128"/>
              </a:defRPr>
            </a:lvl6pPr>
            <a:lvl7pPr marL="2971800" indent="-228600" eaLnBrk="0" fontAlgn="base" hangingPunct="0">
              <a:spcBef>
                <a:spcPct val="0"/>
              </a:spcBef>
              <a:spcAft>
                <a:spcPct val="0"/>
              </a:spcAft>
              <a:defRPr sz="1600">
                <a:solidFill>
                  <a:srgbClr val="3856B4"/>
                </a:solidFill>
                <a:latin typeface="Tahoma" pitchFamily="34" charset="0"/>
                <a:ea typeface="MS PGothic" pitchFamily="34" charset="-128"/>
              </a:defRPr>
            </a:lvl7pPr>
            <a:lvl8pPr marL="3429000" indent="-228600" eaLnBrk="0" fontAlgn="base" hangingPunct="0">
              <a:spcBef>
                <a:spcPct val="0"/>
              </a:spcBef>
              <a:spcAft>
                <a:spcPct val="0"/>
              </a:spcAft>
              <a:defRPr sz="1600">
                <a:solidFill>
                  <a:srgbClr val="3856B4"/>
                </a:solidFill>
                <a:latin typeface="Tahoma" pitchFamily="34" charset="0"/>
                <a:ea typeface="MS PGothic" pitchFamily="34" charset="-128"/>
              </a:defRPr>
            </a:lvl8pPr>
            <a:lvl9pPr marL="3886200" indent="-228600" eaLnBrk="0" fontAlgn="base" hangingPunct="0">
              <a:spcBef>
                <a:spcPct val="0"/>
              </a:spcBef>
              <a:spcAft>
                <a:spcPct val="0"/>
              </a:spcAft>
              <a:defRPr sz="1600">
                <a:solidFill>
                  <a:srgbClr val="3856B4"/>
                </a:solidFill>
                <a:latin typeface="Tahoma" pitchFamily="34" charset="0"/>
                <a:ea typeface="MS PGothic" pitchFamily="34" charset="-128"/>
              </a:defRPr>
            </a:lvl9pPr>
          </a:lstStyle>
          <a:p>
            <a:pPr eaLnBrk="1" hangingPunct="1">
              <a:spcBef>
                <a:spcPct val="50000"/>
              </a:spcBef>
            </a:pPr>
            <a:r>
              <a:rPr lang="en-US" sz="1100" b="1" u="sng">
                <a:solidFill>
                  <a:schemeClr val="tx1"/>
                </a:solidFill>
                <a:latin typeface="Arial Black" pitchFamily="34" charset="0"/>
                <a:cs typeface="Arial" pitchFamily="34" charset="0"/>
              </a:rPr>
              <a:t>www.EWSNetwork.com</a:t>
            </a:r>
          </a:p>
        </p:txBody>
      </p:sp>
      <p:pic>
        <p:nvPicPr>
          <p:cNvPr id="10246"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80063" y="1592263"/>
            <a:ext cx="3240087" cy="324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noGrp="1"/>
          </p:cNvSpPr>
          <p:nvPr>
            <p:ph idx="1"/>
          </p:nvPr>
        </p:nvSpPr>
        <p:spPr>
          <a:xfrm>
            <a:off x="3492500" y="1268413"/>
            <a:ext cx="5219700" cy="5437187"/>
          </a:xfrm>
        </p:spPr>
        <p:txBody>
          <a:bodyPr/>
          <a:lstStyle/>
          <a:p>
            <a:pPr marL="107950" indent="0">
              <a:buFont typeface="Wingdings 3" pitchFamily="18" charset="2"/>
              <a:buNone/>
            </a:pPr>
            <a:r>
              <a:rPr lang="en-US" altLang="en-US" sz="2800" smtClean="0">
                <a:solidFill>
                  <a:srgbClr val="008000"/>
                </a:solidFill>
              </a:rPr>
              <a:t>“</a:t>
            </a:r>
            <a:r>
              <a:rPr lang="en-US" sz="2800" smtClean="0">
                <a:solidFill>
                  <a:srgbClr val="008000"/>
                </a:solidFill>
              </a:rPr>
              <a:t>Almost all the weight people had gained over the course of a year could be explained by the pounds they added over the </a:t>
            </a:r>
            <a:r>
              <a:rPr lang="en-US" sz="2800" i="1" smtClean="0">
                <a:solidFill>
                  <a:srgbClr val="008000"/>
                </a:solidFill>
              </a:rPr>
              <a:t>holiday period</a:t>
            </a:r>
            <a:r>
              <a:rPr lang="en-US" sz="2800" smtClean="0">
                <a:solidFill>
                  <a:srgbClr val="008000"/>
                </a:solidFill>
              </a:rPr>
              <a:t>.</a:t>
            </a:r>
            <a:r>
              <a:rPr lang="en-US" altLang="en-US" sz="2800" smtClean="0">
                <a:solidFill>
                  <a:srgbClr val="008000"/>
                </a:solidFill>
              </a:rPr>
              <a:t>”</a:t>
            </a:r>
            <a:r>
              <a:rPr lang="en-US" sz="2800" smtClean="0">
                <a:solidFill>
                  <a:srgbClr val="008000"/>
                </a:solidFill>
              </a:rPr>
              <a:t>  </a:t>
            </a:r>
          </a:p>
          <a:p>
            <a:pPr marL="107950" indent="0">
              <a:buFont typeface="Wingdings 3" pitchFamily="18" charset="2"/>
              <a:buNone/>
            </a:pPr>
            <a:r>
              <a:rPr lang="en-US" sz="2800" smtClean="0">
                <a:solidFill>
                  <a:srgbClr val="008000"/>
                </a:solidFill>
              </a:rPr>
              <a:t> </a:t>
            </a:r>
          </a:p>
          <a:p>
            <a:pPr marL="107950" indent="0"/>
            <a:r>
              <a:rPr lang="en-US" sz="2800" smtClean="0"/>
              <a:t>Holiday Weight Gain Prospective Study</a:t>
            </a:r>
          </a:p>
          <a:p>
            <a:pPr lvl="1"/>
            <a:r>
              <a:rPr lang="en-US" sz="2400" smtClean="0"/>
              <a:t>Good News/Bad News Story  </a:t>
            </a:r>
          </a:p>
          <a:p>
            <a:pPr lvl="1"/>
            <a:r>
              <a:rPr lang="en-US" sz="2400" smtClean="0"/>
              <a:t>2 main factors that influence weight gain </a:t>
            </a:r>
          </a:p>
        </p:txBody>
      </p:sp>
      <p:sp>
        <p:nvSpPr>
          <p:cNvPr id="3" name="Title 2"/>
          <p:cNvSpPr>
            <a:spLocks noGrp="1"/>
          </p:cNvSpPr>
          <p:nvPr>
            <p:ph type="title"/>
          </p:nvPr>
        </p:nvSpPr>
        <p:spPr/>
        <p:txBody>
          <a:bodyPr/>
          <a:lstStyle/>
          <a:p>
            <a:pPr>
              <a:defRPr/>
            </a:pPr>
            <a:r>
              <a:rPr lang="en-US" smtClean="0">
                <a:solidFill>
                  <a:srgbClr val="FF0000"/>
                </a:solidFill>
                <a:effectLst>
                  <a:outerShdw blurRad="38100" dist="38100" dir="2700000" algn="tl">
                    <a:srgbClr val="C0C0C0"/>
                  </a:outerShdw>
                </a:effectLst>
              </a:rPr>
              <a:t>Holiday Weight Gain  </a:t>
            </a:r>
          </a:p>
        </p:txBody>
      </p:sp>
      <p:pic>
        <p:nvPicPr>
          <p:cNvPr id="1126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916113"/>
            <a:ext cx="3270250" cy="327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Text Box 1079"/>
          <p:cNvSpPr txBox="1">
            <a:spLocks noChangeArrowheads="1"/>
          </p:cNvSpPr>
          <p:nvPr/>
        </p:nvSpPr>
        <p:spPr bwMode="auto">
          <a:xfrm>
            <a:off x="0" y="6453188"/>
            <a:ext cx="219551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rgbClr val="3856B4"/>
                </a:solidFill>
                <a:latin typeface="Tahoma" pitchFamily="34" charset="0"/>
                <a:ea typeface="MS PGothic" pitchFamily="34" charset="-128"/>
              </a:defRPr>
            </a:lvl1pPr>
            <a:lvl2pPr marL="742950" indent="-285750" eaLnBrk="0" hangingPunct="0">
              <a:defRPr sz="1600">
                <a:solidFill>
                  <a:srgbClr val="3856B4"/>
                </a:solidFill>
                <a:latin typeface="Tahoma" pitchFamily="34" charset="0"/>
                <a:ea typeface="MS PGothic" pitchFamily="34" charset="-128"/>
              </a:defRPr>
            </a:lvl2pPr>
            <a:lvl3pPr marL="1143000" indent="-228600" eaLnBrk="0" hangingPunct="0">
              <a:defRPr sz="1600">
                <a:solidFill>
                  <a:srgbClr val="3856B4"/>
                </a:solidFill>
                <a:latin typeface="Tahoma" pitchFamily="34" charset="0"/>
                <a:ea typeface="MS PGothic" pitchFamily="34" charset="-128"/>
              </a:defRPr>
            </a:lvl3pPr>
            <a:lvl4pPr marL="1600200" indent="-228600" eaLnBrk="0" hangingPunct="0">
              <a:defRPr sz="1600">
                <a:solidFill>
                  <a:srgbClr val="3856B4"/>
                </a:solidFill>
                <a:latin typeface="Tahoma" pitchFamily="34" charset="0"/>
                <a:ea typeface="MS PGothic" pitchFamily="34" charset="-128"/>
              </a:defRPr>
            </a:lvl4pPr>
            <a:lvl5pPr marL="2057400" indent="-228600" eaLnBrk="0" hangingPunct="0">
              <a:defRPr sz="1600">
                <a:solidFill>
                  <a:srgbClr val="3856B4"/>
                </a:solidFill>
                <a:latin typeface="Tahoma" pitchFamily="34" charset="0"/>
                <a:ea typeface="MS PGothic" pitchFamily="34" charset="-128"/>
              </a:defRPr>
            </a:lvl5pPr>
            <a:lvl6pPr marL="2514600" indent="-228600" eaLnBrk="0" fontAlgn="base" hangingPunct="0">
              <a:spcBef>
                <a:spcPct val="0"/>
              </a:spcBef>
              <a:spcAft>
                <a:spcPct val="0"/>
              </a:spcAft>
              <a:defRPr sz="1600">
                <a:solidFill>
                  <a:srgbClr val="3856B4"/>
                </a:solidFill>
                <a:latin typeface="Tahoma" pitchFamily="34" charset="0"/>
                <a:ea typeface="MS PGothic" pitchFamily="34" charset="-128"/>
              </a:defRPr>
            </a:lvl6pPr>
            <a:lvl7pPr marL="2971800" indent="-228600" eaLnBrk="0" fontAlgn="base" hangingPunct="0">
              <a:spcBef>
                <a:spcPct val="0"/>
              </a:spcBef>
              <a:spcAft>
                <a:spcPct val="0"/>
              </a:spcAft>
              <a:defRPr sz="1600">
                <a:solidFill>
                  <a:srgbClr val="3856B4"/>
                </a:solidFill>
                <a:latin typeface="Tahoma" pitchFamily="34" charset="0"/>
                <a:ea typeface="MS PGothic" pitchFamily="34" charset="-128"/>
              </a:defRPr>
            </a:lvl7pPr>
            <a:lvl8pPr marL="3429000" indent="-228600" eaLnBrk="0" fontAlgn="base" hangingPunct="0">
              <a:spcBef>
                <a:spcPct val="0"/>
              </a:spcBef>
              <a:spcAft>
                <a:spcPct val="0"/>
              </a:spcAft>
              <a:defRPr sz="1600">
                <a:solidFill>
                  <a:srgbClr val="3856B4"/>
                </a:solidFill>
                <a:latin typeface="Tahoma" pitchFamily="34" charset="0"/>
                <a:ea typeface="MS PGothic" pitchFamily="34" charset="-128"/>
              </a:defRPr>
            </a:lvl8pPr>
            <a:lvl9pPr marL="3886200" indent="-228600" eaLnBrk="0" fontAlgn="base" hangingPunct="0">
              <a:spcBef>
                <a:spcPct val="0"/>
              </a:spcBef>
              <a:spcAft>
                <a:spcPct val="0"/>
              </a:spcAft>
              <a:defRPr sz="1600">
                <a:solidFill>
                  <a:srgbClr val="3856B4"/>
                </a:solidFill>
                <a:latin typeface="Tahoma" pitchFamily="34" charset="0"/>
                <a:ea typeface="MS PGothic" pitchFamily="34" charset="-128"/>
              </a:defRPr>
            </a:lvl9pPr>
          </a:lstStyle>
          <a:p>
            <a:pPr eaLnBrk="1" hangingPunct="1">
              <a:spcBef>
                <a:spcPct val="50000"/>
              </a:spcBef>
            </a:pPr>
            <a:r>
              <a:rPr lang="en-US" sz="1100" b="1" u="sng">
                <a:solidFill>
                  <a:schemeClr val="tx1"/>
                </a:solidFill>
                <a:latin typeface="Arial Black" pitchFamily="34" charset="0"/>
                <a:cs typeface="Arial" pitchFamily="34" charset="0"/>
              </a:rPr>
              <a:t>www.EWSNetwork.com</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1"/>
          <p:cNvSpPr>
            <a:spLocks noGrp="1"/>
          </p:cNvSpPr>
          <p:nvPr>
            <p:ph idx="1"/>
          </p:nvPr>
        </p:nvSpPr>
        <p:spPr/>
        <p:txBody>
          <a:bodyPr/>
          <a:lstStyle/>
          <a:p>
            <a:r>
              <a:rPr lang="en-US" sz="2800" smtClean="0"/>
              <a:t>Take home message</a:t>
            </a:r>
          </a:p>
          <a:p>
            <a:pPr lvl="1"/>
            <a:r>
              <a:rPr lang="en-US" altLang="en-US" sz="2400" b="1" smtClean="0">
                <a:solidFill>
                  <a:srgbClr val="008000"/>
                </a:solidFill>
              </a:rPr>
              <a:t>“</a:t>
            </a:r>
            <a:r>
              <a:rPr lang="en-US" sz="2400" b="1" smtClean="0">
                <a:solidFill>
                  <a:srgbClr val="008000"/>
                </a:solidFill>
              </a:rPr>
              <a:t>Although an average holiday weight gain of less than a pound may seem unimportant, that weight was not lost over the remainder of the year.</a:t>
            </a:r>
            <a:r>
              <a:rPr lang="en-US" altLang="en-US" sz="2400" b="1" smtClean="0">
                <a:solidFill>
                  <a:srgbClr val="008000"/>
                </a:solidFill>
              </a:rPr>
              <a:t>”</a:t>
            </a:r>
            <a:r>
              <a:rPr lang="en-GB" altLang="ja-JP" sz="2400" b="1" smtClean="0">
                <a:solidFill>
                  <a:srgbClr val="008000"/>
                </a:solidFill>
              </a:rPr>
              <a:t>     </a:t>
            </a:r>
            <a:r>
              <a:rPr lang="en-GB" altLang="ja-JP" sz="2400" b="1" smtClean="0"/>
              <a:t>Dr. Yanovski (researcher) </a:t>
            </a:r>
            <a:endParaRPr lang="en-US" altLang="ja-JP" sz="2400" smtClean="0"/>
          </a:p>
          <a:p>
            <a:r>
              <a:rPr lang="en-US" sz="2800" smtClean="0"/>
              <a:t>Physical Activity!  </a:t>
            </a:r>
          </a:p>
          <a:p>
            <a:endParaRPr lang="en-US" smtClean="0"/>
          </a:p>
        </p:txBody>
      </p:sp>
      <p:pic>
        <p:nvPicPr>
          <p:cNvPr id="12292"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48263" y="3213100"/>
            <a:ext cx="3132137" cy="313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Text Box 1079"/>
          <p:cNvSpPr txBox="1">
            <a:spLocks noChangeArrowheads="1"/>
          </p:cNvSpPr>
          <p:nvPr/>
        </p:nvSpPr>
        <p:spPr bwMode="auto">
          <a:xfrm>
            <a:off x="0" y="6453188"/>
            <a:ext cx="219551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rgbClr val="3856B4"/>
                </a:solidFill>
                <a:latin typeface="Tahoma" pitchFamily="34" charset="0"/>
                <a:ea typeface="MS PGothic" pitchFamily="34" charset="-128"/>
              </a:defRPr>
            </a:lvl1pPr>
            <a:lvl2pPr marL="742950" indent="-285750" eaLnBrk="0" hangingPunct="0">
              <a:defRPr sz="1600">
                <a:solidFill>
                  <a:srgbClr val="3856B4"/>
                </a:solidFill>
                <a:latin typeface="Tahoma" pitchFamily="34" charset="0"/>
                <a:ea typeface="MS PGothic" pitchFamily="34" charset="-128"/>
              </a:defRPr>
            </a:lvl2pPr>
            <a:lvl3pPr marL="1143000" indent="-228600" eaLnBrk="0" hangingPunct="0">
              <a:defRPr sz="1600">
                <a:solidFill>
                  <a:srgbClr val="3856B4"/>
                </a:solidFill>
                <a:latin typeface="Tahoma" pitchFamily="34" charset="0"/>
                <a:ea typeface="MS PGothic" pitchFamily="34" charset="-128"/>
              </a:defRPr>
            </a:lvl3pPr>
            <a:lvl4pPr marL="1600200" indent="-228600" eaLnBrk="0" hangingPunct="0">
              <a:defRPr sz="1600">
                <a:solidFill>
                  <a:srgbClr val="3856B4"/>
                </a:solidFill>
                <a:latin typeface="Tahoma" pitchFamily="34" charset="0"/>
                <a:ea typeface="MS PGothic" pitchFamily="34" charset="-128"/>
              </a:defRPr>
            </a:lvl4pPr>
            <a:lvl5pPr marL="2057400" indent="-228600" eaLnBrk="0" hangingPunct="0">
              <a:defRPr sz="1600">
                <a:solidFill>
                  <a:srgbClr val="3856B4"/>
                </a:solidFill>
                <a:latin typeface="Tahoma" pitchFamily="34" charset="0"/>
                <a:ea typeface="MS PGothic" pitchFamily="34" charset="-128"/>
              </a:defRPr>
            </a:lvl5pPr>
            <a:lvl6pPr marL="2514600" indent="-228600" eaLnBrk="0" fontAlgn="base" hangingPunct="0">
              <a:spcBef>
                <a:spcPct val="0"/>
              </a:spcBef>
              <a:spcAft>
                <a:spcPct val="0"/>
              </a:spcAft>
              <a:defRPr sz="1600">
                <a:solidFill>
                  <a:srgbClr val="3856B4"/>
                </a:solidFill>
                <a:latin typeface="Tahoma" pitchFamily="34" charset="0"/>
                <a:ea typeface="MS PGothic" pitchFamily="34" charset="-128"/>
              </a:defRPr>
            </a:lvl6pPr>
            <a:lvl7pPr marL="2971800" indent="-228600" eaLnBrk="0" fontAlgn="base" hangingPunct="0">
              <a:spcBef>
                <a:spcPct val="0"/>
              </a:spcBef>
              <a:spcAft>
                <a:spcPct val="0"/>
              </a:spcAft>
              <a:defRPr sz="1600">
                <a:solidFill>
                  <a:srgbClr val="3856B4"/>
                </a:solidFill>
                <a:latin typeface="Tahoma" pitchFamily="34" charset="0"/>
                <a:ea typeface="MS PGothic" pitchFamily="34" charset="-128"/>
              </a:defRPr>
            </a:lvl7pPr>
            <a:lvl8pPr marL="3429000" indent="-228600" eaLnBrk="0" fontAlgn="base" hangingPunct="0">
              <a:spcBef>
                <a:spcPct val="0"/>
              </a:spcBef>
              <a:spcAft>
                <a:spcPct val="0"/>
              </a:spcAft>
              <a:defRPr sz="1600">
                <a:solidFill>
                  <a:srgbClr val="3856B4"/>
                </a:solidFill>
                <a:latin typeface="Tahoma" pitchFamily="34" charset="0"/>
                <a:ea typeface="MS PGothic" pitchFamily="34" charset="-128"/>
              </a:defRPr>
            </a:lvl8pPr>
            <a:lvl9pPr marL="3886200" indent="-228600" eaLnBrk="0" fontAlgn="base" hangingPunct="0">
              <a:spcBef>
                <a:spcPct val="0"/>
              </a:spcBef>
              <a:spcAft>
                <a:spcPct val="0"/>
              </a:spcAft>
              <a:defRPr sz="1600">
                <a:solidFill>
                  <a:srgbClr val="3856B4"/>
                </a:solidFill>
                <a:latin typeface="Tahoma" pitchFamily="34" charset="0"/>
                <a:ea typeface="MS PGothic" pitchFamily="34" charset="-128"/>
              </a:defRPr>
            </a:lvl9pPr>
          </a:lstStyle>
          <a:p>
            <a:pPr eaLnBrk="1" hangingPunct="1">
              <a:spcBef>
                <a:spcPct val="50000"/>
              </a:spcBef>
            </a:pPr>
            <a:r>
              <a:rPr lang="en-US" sz="1100" b="1" u="sng">
                <a:solidFill>
                  <a:schemeClr val="tx1"/>
                </a:solidFill>
                <a:latin typeface="Arial Black" pitchFamily="34" charset="0"/>
                <a:cs typeface="Arial" pitchFamily="34" charset="0"/>
              </a:rPr>
              <a:t>www.EWSNetwork.com</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1"/>
          <p:cNvSpPr>
            <a:spLocks noGrp="1"/>
          </p:cNvSpPr>
          <p:nvPr>
            <p:ph idx="1"/>
          </p:nvPr>
        </p:nvSpPr>
        <p:spPr/>
        <p:txBody>
          <a:bodyPr/>
          <a:lstStyle/>
          <a:p>
            <a:r>
              <a:rPr lang="en-US" sz="2800" smtClean="0"/>
              <a:t>Best way to manage weight is when you </a:t>
            </a:r>
            <a:r>
              <a:rPr lang="en-US" sz="2800" i="1" smtClean="0"/>
              <a:t>never feel deprived</a:t>
            </a:r>
            <a:r>
              <a:rPr lang="en-US" sz="2800" smtClean="0"/>
              <a:t>.</a:t>
            </a:r>
          </a:p>
          <a:p>
            <a:r>
              <a:rPr lang="en-US" sz="2800" smtClean="0">
                <a:solidFill>
                  <a:srgbClr val="008000"/>
                </a:solidFill>
              </a:rPr>
              <a:t>Choose foods that you actually </a:t>
            </a:r>
            <a:r>
              <a:rPr lang="en-US" sz="2800" i="1" smtClean="0">
                <a:solidFill>
                  <a:srgbClr val="008000"/>
                </a:solidFill>
              </a:rPr>
              <a:t>enjoy</a:t>
            </a:r>
            <a:r>
              <a:rPr lang="en-US" sz="2800" smtClean="0">
                <a:solidFill>
                  <a:srgbClr val="008000"/>
                </a:solidFill>
              </a:rPr>
              <a:t> that are also lower in fat, sugar, and calories.</a:t>
            </a:r>
            <a:endParaRPr lang="en-GB" sz="2800" smtClean="0">
              <a:solidFill>
                <a:srgbClr val="008000"/>
              </a:solidFill>
            </a:endParaRPr>
          </a:p>
          <a:p>
            <a:r>
              <a:rPr lang="en-US" sz="2800" smtClean="0"/>
              <a:t>How? </a:t>
            </a:r>
          </a:p>
          <a:p>
            <a:pPr lvl="1"/>
            <a:r>
              <a:rPr lang="en-US" sz="2400" smtClean="0"/>
              <a:t>Fill your plate with fresh fruits, salad greens, and filling veggies.</a:t>
            </a:r>
          </a:p>
          <a:p>
            <a:pPr lvl="1"/>
            <a:r>
              <a:rPr lang="en-US" sz="2400" smtClean="0"/>
              <a:t>Portion control on the </a:t>
            </a:r>
            <a:r>
              <a:rPr lang="en-US" altLang="en-US" sz="2400" smtClean="0"/>
              <a:t>“</a:t>
            </a:r>
            <a:r>
              <a:rPr lang="en-US" sz="2400" smtClean="0"/>
              <a:t>guilty pleasures</a:t>
            </a:r>
            <a:r>
              <a:rPr lang="en-US" altLang="en-US" sz="2400" smtClean="0"/>
              <a:t>”</a:t>
            </a:r>
            <a:endParaRPr lang="en-US" sz="2400" smtClean="0"/>
          </a:p>
        </p:txBody>
      </p:sp>
      <p:sp>
        <p:nvSpPr>
          <p:cNvPr id="3" name="Title 2"/>
          <p:cNvSpPr>
            <a:spLocks noGrp="1"/>
          </p:cNvSpPr>
          <p:nvPr>
            <p:ph type="title"/>
          </p:nvPr>
        </p:nvSpPr>
        <p:spPr/>
        <p:txBody>
          <a:bodyPr/>
          <a:lstStyle/>
          <a:p>
            <a:pPr>
              <a:defRPr/>
            </a:pPr>
            <a:r>
              <a:rPr lang="en-US" smtClean="0">
                <a:solidFill>
                  <a:srgbClr val="FF0000"/>
                </a:solidFill>
                <a:effectLst>
                  <a:outerShdw blurRad="38100" dist="38100" dir="2700000" algn="tl">
                    <a:srgbClr val="C0C0C0"/>
                  </a:outerShdw>
                </a:effectLst>
              </a:rPr>
              <a:t>Why Maintain Don</a:t>
            </a:r>
            <a:r>
              <a:rPr lang="en-US" altLang="en-US" smtClean="0">
                <a:solidFill>
                  <a:srgbClr val="FF0000"/>
                </a:solidFill>
                <a:effectLst>
                  <a:outerShdw blurRad="38100" dist="38100" dir="2700000" algn="tl">
                    <a:srgbClr val="C0C0C0"/>
                  </a:outerShdw>
                </a:effectLst>
              </a:rPr>
              <a:t>’</a:t>
            </a:r>
            <a:r>
              <a:rPr lang="en-US" smtClean="0">
                <a:solidFill>
                  <a:srgbClr val="FF0000"/>
                </a:solidFill>
                <a:effectLst>
                  <a:outerShdw blurRad="38100" dist="38100" dir="2700000" algn="tl">
                    <a:srgbClr val="C0C0C0"/>
                  </a:outerShdw>
                </a:effectLst>
              </a:rPr>
              <a:t>t Gain?</a:t>
            </a:r>
          </a:p>
        </p:txBody>
      </p:sp>
      <p:sp>
        <p:nvSpPr>
          <p:cNvPr id="13316" name="Text Box 1079"/>
          <p:cNvSpPr txBox="1">
            <a:spLocks noChangeArrowheads="1"/>
          </p:cNvSpPr>
          <p:nvPr/>
        </p:nvSpPr>
        <p:spPr bwMode="auto">
          <a:xfrm>
            <a:off x="0" y="6453188"/>
            <a:ext cx="219551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rgbClr val="3856B4"/>
                </a:solidFill>
                <a:latin typeface="Tahoma" pitchFamily="34" charset="0"/>
                <a:ea typeface="MS PGothic" pitchFamily="34" charset="-128"/>
              </a:defRPr>
            </a:lvl1pPr>
            <a:lvl2pPr marL="742950" indent="-285750" eaLnBrk="0" hangingPunct="0">
              <a:defRPr sz="1600">
                <a:solidFill>
                  <a:srgbClr val="3856B4"/>
                </a:solidFill>
                <a:latin typeface="Tahoma" pitchFamily="34" charset="0"/>
                <a:ea typeface="MS PGothic" pitchFamily="34" charset="-128"/>
              </a:defRPr>
            </a:lvl2pPr>
            <a:lvl3pPr marL="1143000" indent="-228600" eaLnBrk="0" hangingPunct="0">
              <a:defRPr sz="1600">
                <a:solidFill>
                  <a:srgbClr val="3856B4"/>
                </a:solidFill>
                <a:latin typeface="Tahoma" pitchFamily="34" charset="0"/>
                <a:ea typeface="MS PGothic" pitchFamily="34" charset="-128"/>
              </a:defRPr>
            </a:lvl3pPr>
            <a:lvl4pPr marL="1600200" indent="-228600" eaLnBrk="0" hangingPunct="0">
              <a:defRPr sz="1600">
                <a:solidFill>
                  <a:srgbClr val="3856B4"/>
                </a:solidFill>
                <a:latin typeface="Tahoma" pitchFamily="34" charset="0"/>
                <a:ea typeface="MS PGothic" pitchFamily="34" charset="-128"/>
              </a:defRPr>
            </a:lvl4pPr>
            <a:lvl5pPr marL="2057400" indent="-228600" eaLnBrk="0" hangingPunct="0">
              <a:defRPr sz="1600">
                <a:solidFill>
                  <a:srgbClr val="3856B4"/>
                </a:solidFill>
                <a:latin typeface="Tahoma" pitchFamily="34" charset="0"/>
                <a:ea typeface="MS PGothic" pitchFamily="34" charset="-128"/>
              </a:defRPr>
            </a:lvl5pPr>
            <a:lvl6pPr marL="2514600" indent="-228600" eaLnBrk="0" fontAlgn="base" hangingPunct="0">
              <a:spcBef>
                <a:spcPct val="0"/>
              </a:spcBef>
              <a:spcAft>
                <a:spcPct val="0"/>
              </a:spcAft>
              <a:defRPr sz="1600">
                <a:solidFill>
                  <a:srgbClr val="3856B4"/>
                </a:solidFill>
                <a:latin typeface="Tahoma" pitchFamily="34" charset="0"/>
                <a:ea typeface="MS PGothic" pitchFamily="34" charset="-128"/>
              </a:defRPr>
            </a:lvl6pPr>
            <a:lvl7pPr marL="2971800" indent="-228600" eaLnBrk="0" fontAlgn="base" hangingPunct="0">
              <a:spcBef>
                <a:spcPct val="0"/>
              </a:spcBef>
              <a:spcAft>
                <a:spcPct val="0"/>
              </a:spcAft>
              <a:defRPr sz="1600">
                <a:solidFill>
                  <a:srgbClr val="3856B4"/>
                </a:solidFill>
                <a:latin typeface="Tahoma" pitchFamily="34" charset="0"/>
                <a:ea typeface="MS PGothic" pitchFamily="34" charset="-128"/>
              </a:defRPr>
            </a:lvl7pPr>
            <a:lvl8pPr marL="3429000" indent="-228600" eaLnBrk="0" fontAlgn="base" hangingPunct="0">
              <a:spcBef>
                <a:spcPct val="0"/>
              </a:spcBef>
              <a:spcAft>
                <a:spcPct val="0"/>
              </a:spcAft>
              <a:defRPr sz="1600">
                <a:solidFill>
                  <a:srgbClr val="3856B4"/>
                </a:solidFill>
                <a:latin typeface="Tahoma" pitchFamily="34" charset="0"/>
                <a:ea typeface="MS PGothic" pitchFamily="34" charset="-128"/>
              </a:defRPr>
            </a:lvl8pPr>
            <a:lvl9pPr marL="3886200" indent="-228600" eaLnBrk="0" fontAlgn="base" hangingPunct="0">
              <a:spcBef>
                <a:spcPct val="0"/>
              </a:spcBef>
              <a:spcAft>
                <a:spcPct val="0"/>
              </a:spcAft>
              <a:defRPr sz="1600">
                <a:solidFill>
                  <a:srgbClr val="3856B4"/>
                </a:solidFill>
                <a:latin typeface="Tahoma" pitchFamily="34" charset="0"/>
                <a:ea typeface="MS PGothic" pitchFamily="34" charset="-128"/>
              </a:defRPr>
            </a:lvl9pPr>
          </a:lstStyle>
          <a:p>
            <a:pPr eaLnBrk="1" hangingPunct="1">
              <a:spcBef>
                <a:spcPct val="50000"/>
              </a:spcBef>
            </a:pPr>
            <a:r>
              <a:rPr lang="en-US" sz="1100" b="1" u="sng">
                <a:solidFill>
                  <a:schemeClr val="tx1"/>
                </a:solidFill>
                <a:latin typeface="Arial Black" pitchFamily="34" charset="0"/>
                <a:cs typeface="Arial" pitchFamily="34" charset="0"/>
              </a:rPr>
              <a:t>www.EWSNetwork.com</a:t>
            </a: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31800" y="1412875"/>
            <a:ext cx="8229600" cy="4525963"/>
          </a:xfrm>
        </p:spPr>
        <p:txBody>
          <a:bodyPr/>
          <a:lstStyle/>
          <a:p>
            <a:pPr>
              <a:buFont typeface="Wingdings 3" charset="0"/>
              <a:buChar char=""/>
              <a:defRPr/>
            </a:pPr>
            <a:r>
              <a:rPr lang="en-US" sz="2800" b="1" dirty="0" smtClean="0">
                <a:solidFill>
                  <a:srgbClr val="008000"/>
                </a:solidFill>
                <a:ea typeface="ＭＳ Ｐゴシック" pitchFamily="-60" charset="-128"/>
              </a:rPr>
              <a:t>To maintain your weight, you need to balance the energy you take in with the energy you burn.</a:t>
            </a:r>
          </a:p>
          <a:p>
            <a:pPr marL="623887" indent="-514350">
              <a:buFont typeface="+mj-lt"/>
              <a:buAutoNum type="arabicPeriod"/>
              <a:defRPr/>
            </a:pPr>
            <a:r>
              <a:rPr lang="en-US" sz="2800" b="1" dirty="0" smtClean="0">
                <a:ea typeface="ＭＳ Ｐゴシック" pitchFamily="-60" charset="-128"/>
              </a:rPr>
              <a:t>Focus on friends and family instead of food.</a:t>
            </a:r>
          </a:p>
          <a:p>
            <a:pPr marL="623887" indent="-514350">
              <a:buFont typeface="+mj-lt"/>
              <a:buAutoNum type="arabicPeriod"/>
              <a:defRPr/>
            </a:pPr>
            <a:r>
              <a:rPr lang="en-US" sz="2800" b="1" dirty="0" smtClean="0">
                <a:ea typeface="ＭＳ Ｐゴシック" pitchFamily="-60" charset="-128"/>
              </a:rPr>
              <a:t>Stay active.</a:t>
            </a:r>
          </a:p>
          <a:p>
            <a:pPr marL="623887" indent="-514350">
              <a:buFont typeface="+mj-lt"/>
              <a:buAutoNum type="arabicPeriod"/>
              <a:defRPr/>
            </a:pPr>
            <a:r>
              <a:rPr lang="en-US" sz="2800" b="1" dirty="0" smtClean="0">
                <a:ea typeface="ＭＳ Ｐゴシック" pitchFamily="-60" charset="-128"/>
              </a:rPr>
              <a:t>Holiday drinking.</a:t>
            </a:r>
          </a:p>
          <a:p>
            <a:pPr marL="623887" indent="-514350">
              <a:buFont typeface="+mj-lt"/>
              <a:buAutoNum type="arabicPeriod"/>
              <a:defRPr/>
            </a:pPr>
            <a:r>
              <a:rPr lang="en-US" sz="2800" b="1" dirty="0" smtClean="0">
                <a:ea typeface="ＭＳ Ｐゴシック" pitchFamily="-60" charset="-128"/>
              </a:rPr>
              <a:t>Eat a healthy snack beforehand.</a:t>
            </a:r>
          </a:p>
          <a:p>
            <a:pPr marL="623887" indent="-514350">
              <a:buFont typeface="+mj-lt"/>
              <a:buAutoNum type="arabicPeriod"/>
              <a:defRPr/>
            </a:pPr>
            <a:r>
              <a:rPr lang="en-US" sz="2800" b="1" dirty="0" smtClean="0">
                <a:ea typeface="ＭＳ Ｐゴシック" pitchFamily="-60" charset="-128"/>
              </a:rPr>
              <a:t>Portion control </a:t>
            </a:r>
            <a:r>
              <a:rPr lang="en-US" sz="2800" b="1" dirty="0">
                <a:ea typeface="ＭＳ Ｐゴシック" pitchFamily="-60" charset="-128"/>
              </a:rPr>
              <a:t>p</a:t>
            </a:r>
            <a:r>
              <a:rPr lang="en-US" sz="2800" b="1" dirty="0" smtClean="0">
                <a:ea typeface="ＭＳ Ｐゴシック" pitchFamily="-60" charset="-128"/>
              </a:rPr>
              <a:t>ractically. </a:t>
            </a:r>
          </a:p>
          <a:p>
            <a:pPr marL="623887" indent="-514350">
              <a:buFont typeface="+mj-lt"/>
              <a:buAutoNum type="arabicPeriod"/>
              <a:defRPr/>
            </a:pPr>
            <a:r>
              <a:rPr lang="en-US" sz="2800" b="1" dirty="0" smtClean="0">
                <a:ea typeface="ＭＳ Ｐゴシック" pitchFamily="-60" charset="-128"/>
              </a:rPr>
              <a:t>If you overindulge, get back on track</a:t>
            </a:r>
            <a:r>
              <a:rPr lang="en-US" b="1" dirty="0" smtClean="0">
                <a:ea typeface="ＭＳ Ｐゴシック" pitchFamily="-60" charset="-128"/>
              </a:rPr>
              <a:t>. </a:t>
            </a:r>
          </a:p>
          <a:p>
            <a:pPr marL="623887" indent="-514350">
              <a:buFont typeface="+mj-lt"/>
              <a:buAutoNum type="arabicPeriod"/>
              <a:defRPr/>
            </a:pPr>
            <a:endParaRPr lang="en-US" b="1" dirty="0" smtClean="0">
              <a:ea typeface="ＭＳ Ｐゴシック" pitchFamily="-60" charset="-128"/>
            </a:endParaRPr>
          </a:p>
          <a:p>
            <a:pPr marL="623887" indent="-514350">
              <a:buFont typeface="+mj-lt"/>
              <a:buAutoNum type="arabicPeriod"/>
              <a:defRPr/>
            </a:pPr>
            <a:endParaRPr lang="en-GB" dirty="0">
              <a:ea typeface="ＭＳ Ｐゴシック" pitchFamily="-60" charset="-128"/>
            </a:endParaRPr>
          </a:p>
          <a:p>
            <a:pPr>
              <a:buFont typeface="Wingdings 3" charset="0"/>
              <a:buChar char=""/>
              <a:defRPr/>
            </a:pPr>
            <a:endParaRPr lang="en-US" dirty="0">
              <a:ea typeface="ＭＳ Ｐゴシック" pitchFamily="-60" charset="-128"/>
            </a:endParaRPr>
          </a:p>
        </p:txBody>
      </p:sp>
      <p:sp>
        <p:nvSpPr>
          <p:cNvPr id="3" name="Title 2"/>
          <p:cNvSpPr>
            <a:spLocks noGrp="1"/>
          </p:cNvSpPr>
          <p:nvPr>
            <p:ph type="title"/>
          </p:nvPr>
        </p:nvSpPr>
        <p:spPr/>
        <p:txBody>
          <a:bodyPr/>
          <a:lstStyle/>
          <a:p>
            <a:pPr>
              <a:defRPr/>
            </a:pPr>
            <a:r>
              <a:rPr lang="en-US" smtClean="0">
                <a:solidFill>
                  <a:srgbClr val="FF0000"/>
                </a:solidFill>
                <a:effectLst>
                  <a:outerShdw blurRad="38100" dist="38100" dir="2700000" algn="tl">
                    <a:srgbClr val="C0C0C0"/>
                  </a:outerShdw>
                </a:effectLst>
              </a:rPr>
              <a:t>Week 1: 6 Tips to Maintain</a:t>
            </a:r>
          </a:p>
        </p:txBody>
      </p:sp>
      <p:pic>
        <p:nvPicPr>
          <p:cNvPr id="1434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9413" y="3321050"/>
            <a:ext cx="2413000" cy="185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Text Box 1079"/>
          <p:cNvSpPr txBox="1">
            <a:spLocks noChangeArrowheads="1"/>
          </p:cNvSpPr>
          <p:nvPr/>
        </p:nvSpPr>
        <p:spPr bwMode="auto">
          <a:xfrm>
            <a:off x="0" y="6453188"/>
            <a:ext cx="219551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rgbClr val="3856B4"/>
                </a:solidFill>
                <a:latin typeface="Tahoma" pitchFamily="34" charset="0"/>
                <a:ea typeface="MS PGothic" pitchFamily="34" charset="-128"/>
              </a:defRPr>
            </a:lvl1pPr>
            <a:lvl2pPr marL="742950" indent="-285750" eaLnBrk="0" hangingPunct="0">
              <a:defRPr sz="1600">
                <a:solidFill>
                  <a:srgbClr val="3856B4"/>
                </a:solidFill>
                <a:latin typeface="Tahoma" pitchFamily="34" charset="0"/>
                <a:ea typeface="MS PGothic" pitchFamily="34" charset="-128"/>
              </a:defRPr>
            </a:lvl2pPr>
            <a:lvl3pPr marL="1143000" indent="-228600" eaLnBrk="0" hangingPunct="0">
              <a:defRPr sz="1600">
                <a:solidFill>
                  <a:srgbClr val="3856B4"/>
                </a:solidFill>
                <a:latin typeface="Tahoma" pitchFamily="34" charset="0"/>
                <a:ea typeface="MS PGothic" pitchFamily="34" charset="-128"/>
              </a:defRPr>
            </a:lvl3pPr>
            <a:lvl4pPr marL="1600200" indent="-228600" eaLnBrk="0" hangingPunct="0">
              <a:defRPr sz="1600">
                <a:solidFill>
                  <a:srgbClr val="3856B4"/>
                </a:solidFill>
                <a:latin typeface="Tahoma" pitchFamily="34" charset="0"/>
                <a:ea typeface="MS PGothic" pitchFamily="34" charset="-128"/>
              </a:defRPr>
            </a:lvl4pPr>
            <a:lvl5pPr marL="2057400" indent="-228600" eaLnBrk="0" hangingPunct="0">
              <a:defRPr sz="1600">
                <a:solidFill>
                  <a:srgbClr val="3856B4"/>
                </a:solidFill>
                <a:latin typeface="Tahoma" pitchFamily="34" charset="0"/>
                <a:ea typeface="MS PGothic" pitchFamily="34" charset="-128"/>
              </a:defRPr>
            </a:lvl5pPr>
            <a:lvl6pPr marL="2514600" indent="-228600" eaLnBrk="0" fontAlgn="base" hangingPunct="0">
              <a:spcBef>
                <a:spcPct val="0"/>
              </a:spcBef>
              <a:spcAft>
                <a:spcPct val="0"/>
              </a:spcAft>
              <a:defRPr sz="1600">
                <a:solidFill>
                  <a:srgbClr val="3856B4"/>
                </a:solidFill>
                <a:latin typeface="Tahoma" pitchFamily="34" charset="0"/>
                <a:ea typeface="MS PGothic" pitchFamily="34" charset="-128"/>
              </a:defRPr>
            </a:lvl6pPr>
            <a:lvl7pPr marL="2971800" indent="-228600" eaLnBrk="0" fontAlgn="base" hangingPunct="0">
              <a:spcBef>
                <a:spcPct val="0"/>
              </a:spcBef>
              <a:spcAft>
                <a:spcPct val="0"/>
              </a:spcAft>
              <a:defRPr sz="1600">
                <a:solidFill>
                  <a:srgbClr val="3856B4"/>
                </a:solidFill>
                <a:latin typeface="Tahoma" pitchFamily="34" charset="0"/>
                <a:ea typeface="MS PGothic" pitchFamily="34" charset="-128"/>
              </a:defRPr>
            </a:lvl7pPr>
            <a:lvl8pPr marL="3429000" indent="-228600" eaLnBrk="0" fontAlgn="base" hangingPunct="0">
              <a:spcBef>
                <a:spcPct val="0"/>
              </a:spcBef>
              <a:spcAft>
                <a:spcPct val="0"/>
              </a:spcAft>
              <a:defRPr sz="1600">
                <a:solidFill>
                  <a:srgbClr val="3856B4"/>
                </a:solidFill>
                <a:latin typeface="Tahoma" pitchFamily="34" charset="0"/>
                <a:ea typeface="MS PGothic" pitchFamily="34" charset="-128"/>
              </a:defRPr>
            </a:lvl8pPr>
            <a:lvl9pPr marL="3886200" indent="-228600" eaLnBrk="0" fontAlgn="base" hangingPunct="0">
              <a:spcBef>
                <a:spcPct val="0"/>
              </a:spcBef>
              <a:spcAft>
                <a:spcPct val="0"/>
              </a:spcAft>
              <a:defRPr sz="1600">
                <a:solidFill>
                  <a:srgbClr val="3856B4"/>
                </a:solidFill>
                <a:latin typeface="Tahoma" pitchFamily="34" charset="0"/>
                <a:ea typeface="MS PGothic" pitchFamily="34" charset="-128"/>
              </a:defRPr>
            </a:lvl9pPr>
          </a:lstStyle>
          <a:p>
            <a:pPr eaLnBrk="1" hangingPunct="1">
              <a:spcBef>
                <a:spcPct val="50000"/>
              </a:spcBef>
            </a:pPr>
            <a:r>
              <a:rPr lang="en-US" sz="1100" b="1" u="sng">
                <a:solidFill>
                  <a:schemeClr val="tx1"/>
                </a:solidFill>
                <a:latin typeface="Arial Black" pitchFamily="34" charset="0"/>
                <a:cs typeface="Arial" pitchFamily="34" charset="0"/>
              </a:rPr>
              <a:t>www.EWSNetwork.com</a:t>
            </a: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3311860" y="2384884"/>
          <a:ext cx="5626968" cy="4028440"/>
        </p:xfrm>
        <a:graphic>
          <a:graphicData uri="http://schemas.openxmlformats.org/drawingml/2006/table">
            <a:tbl>
              <a:tblPr firstRow="1" bandRow="1">
                <a:tableStyleId>{3C2FFA5D-87B4-456A-9821-1D502468CF0F}</a:tableStyleId>
              </a:tblPr>
              <a:tblGrid>
                <a:gridCol w="3106688"/>
                <a:gridCol w="2520280"/>
              </a:tblGrid>
              <a:tr h="370840">
                <a:tc>
                  <a:txBody>
                    <a:bodyPr/>
                    <a:lstStyle/>
                    <a:p>
                      <a:r>
                        <a:rPr lang="en-US" sz="2300" dirty="0" smtClean="0">
                          <a:solidFill>
                            <a:schemeClr val="tx1"/>
                          </a:solidFill>
                          <a:latin typeface="Arial"/>
                          <a:cs typeface="Arial"/>
                        </a:rPr>
                        <a:t>Drink</a:t>
                      </a:r>
                      <a:endParaRPr lang="en-US" sz="2300" dirty="0">
                        <a:solidFill>
                          <a:schemeClr val="tx1"/>
                        </a:solidFill>
                        <a:latin typeface="Arial"/>
                        <a:cs typeface="Arial"/>
                      </a:endParaRPr>
                    </a:p>
                  </a:txBody>
                  <a:tcPr/>
                </a:tc>
                <a:tc>
                  <a:txBody>
                    <a:bodyPr/>
                    <a:lstStyle/>
                    <a:p>
                      <a:r>
                        <a:rPr lang="en-US" sz="2300" dirty="0" smtClean="0">
                          <a:solidFill>
                            <a:schemeClr val="tx1"/>
                          </a:solidFill>
                          <a:latin typeface="Arial"/>
                          <a:cs typeface="Arial"/>
                        </a:rPr>
                        <a:t>Calories</a:t>
                      </a:r>
                      <a:r>
                        <a:rPr lang="en-US" sz="2300" baseline="0" dirty="0" smtClean="0">
                          <a:solidFill>
                            <a:schemeClr val="tx1"/>
                          </a:solidFill>
                          <a:latin typeface="Arial"/>
                          <a:cs typeface="Arial"/>
                        </a:rPr>
                        <a:t> </a:t>
                      </a:r>
                      <a:endParaRPr lang="en-US" sz="2300" dirty="0">
                        <a:solidFill>
                          <a:schemeClr val="tx1"/>
                        </a:solidFill>
                        <a:latin typeface="Arial"/>
                        <a:cs typeface="Arial"/>
                      </a:endParaRPr>
                    </a:p>
                  </a:txBody>
                  <a:tcPr/>
                </a:tc>
              </a:tr>
              <a:tr h="370840">
                <a:tc>
                  <a:txBody>
                    <a:bodyPr/>
                    <a:lstStyle/>
                    <a:p>
                      <a:pPr>
                        <a:spcAft>
                          <a:spcPts val="0"/>
                        </a:spcAft>
                      </a:pPr>
                      <a:r>
                        <a:rPr lang="en-US" sz="2300" b="1">
                          <a:solidFill>
                            <a:schemeClr val="tx1"/>
                          </a:solidFill>
                          <a:effectLst/>
                          <a:latin typeface="Arial"/>
                          <a:ea typeface="ＭＳ 明朝"/>
                          <a:cs typeface="Arial"/>
                        </a:rPr>
                        <a:t>12 ounce can of soda</a:t>
                      </a:r>
                      <a:endParaRPr lang="en-GB" sz="2300">
                        <a:solidFill>
                          <a:schemeClr val="tx1"/>
                        </a:solidFill>
                        <a:effectLst/>
                        <a:latin typeface="Arial"/>
                        <a:ea typeface="ＭＳ 明朝"/>
                        <a:cs typeface="Arial"/>
                      </a:endParaRPr>
                    </a:p>
                  </a:txBody>
                  <a:tcPr marL="68580" marR="68580" marT="0" marB="0"/>
                </a:tc>
                <a:tc>
                  <a:txBody>
                    <a:bodyPr/>
                    <a:lstStyle/>
                    <a:p>
                      <a:pPr>
                        <a:spcAft>
                          <a:spcPts val="0"/>
                        </a:spcAft>
                      </a:pPr>
                      <a:r>
                        <a:rPr lang="en-US" sz="2300">
                          <a:solidFill>
                            <a:schemeClr val="tx1"/>
                          </a:solidFill>
                          <a:effectLst/>
                          <a:latin typeface="Arial"/>
                          <a:ea typeface="ＭＳ 明朝"/>
                          <a:cs typeface="Arial"/>
                        </a:rPr>
                        <a:t>150 calories</a:t>
                      </a:r>
                      <a:endParaRPr lang="en-GB" sz="2300">
                        <a:solidFill>
                          <a:schemeClr val="tx1"/>
                        </a:solidFill>
                        <a:effectLst/>
                        <a:latin typeface="Arial"/>
                        <a:ea typeface="ＭＳ 明朝"/>
                        <a:cs typeface="Arial"/>
                      </a:endParaRPr>
                    </a:p>
                  </a:txBody>
                  <a:tcPr marL="68580" marR="68580" marT="0" marB="0"/>
                </a:tc>
              </a:tr>
              <a:tr h="370840">
                <a:tc>
                  <a:txBody>
                    <a:bodyPr/>
                    <a:lstStyle/>
                    <a:p>
                      <a:pPr>
                        <a:spcAft>
                          <a:spcPts val="0"/>
                        </a:spcAft>
                      </a:pPr>
                      <a:r>
                        <a:rPr lang="en-US" sz="2300" b="1">
                          <a:solidFill>
                            <a:schemeClr val="tx1"/>
                          </a:solidFill>
                          <a:effectLst/>
                          <a:latin typeface="Arial"/>
                          <a:ea typeface="ＭＳ 明朝"/>
                          <a:cs typeface="Arial"/>
                        </a:rPr>
                        <a:t>16 ounce punch </a:t>
                      </a:r>
                      <a:endParaRPr lang="en-GB" sz="2300">
                        <a:solidFill>
                          <a:schemeClr val="tx1"/>
                        </a:solidFill>
                        <a:effectLst/>
                        <a:latin typeface="Arial"/>
                        <a:ea typeface="ＭＳ 明朝"/>
                        <a:cs typeface="Arial"/>
                      </a:endParaRPr>
                    </a:p>
                  </a:txBody>
                  <a:tcPr marL="68580" marR="68580" marT="0" marB="0"/>
                </a:tc>
                <a:tc>
                  <a:txBody>
                    <a:bodyPr/>
                    <a:lstStyle/>
                    <a:p>
                      <a:pPr>
                        <a:spcAft>
                          <a:spcPts val="0"/>
                        </a:spcAft>
                      </a:pPr>
                      <a:r>
                        <a:rPr lang="en-US" sz="2300" dirty="0">
                          <a:solidFill>
                            <a:schemeClr val="tx1"/>
                          </a:solidFill>
                          <a:effectLst/>
                          <a:latin typeface="Arial"/>
                          <a:ea typeface="ＭＳ 明朝"/>
                          <a:cs typeface="Arial"/>
                        </a:rPr>
                        <a:t>200 calories</a:t>
                      </a:r>
                      <a:endParaRPr lang="en-GB" sz="2300" dirty="0">
                        <a:solidFill>
                          <a:schemeClr val="tx1"/>
                        </a:solidFill>
                        <a:effectLst/>
                        <a:latin typeface="Arial"/>
                        <a:ea typeface="ＭＳ 明朝"/>
                        <a:cs typeface="Arial"/>
                      </a:endParaRPr>
                    </a:p>
                  </a:txBody>
                  <a:tcPr marL="68580" marR="68580" marT="0" marB="0"/>
                </a:tc>
              </a:tr>
              <a:tr h="370840">
                <a:tc>
                  <a:txBody>
                    <a:bodyPr/>
                    <a:lstStyle/>
                    <a:p>
                      <a:pPr>
                        <a:spcAft>
                          <a:spcPts val="0"/>
                        </a:spcAft>
                      </a:pPr>
                      <a:r>
                        <a:rPr lang="en-US" sz="2300" b="1">
                          <a:solidFill>
                            <a:schemeClr val="tx1"/>
                          </a:solidFill>
                          <a:effectLst/>
                          <a:latin typeface="Arial"/>
                          <a:ea typeface="ＭＳ 明朝"/>
                          <a:cs typeface="Arial"/>
                        </a:rPr>
                        <a:t>2 ounces (shot) of liquor</a:t>
                      </a:r>
                      <a:endParaRPr lang="en-GB" sz="2300">
                        <a:solidFill>
                          <a:schemeClr val="tx1"/>
                        </a:solidFill>
                        <a:effectLst/>
                        <a:latin typeface="Arial"/>
                        <a:ea typeface="ＭＳ 明朝"/>
                        <a:cs typeface="Arial"/>
                      </a:endParaRPr>
                    </a:p>
                  </a:txBody>
                  <a:tcPr marL="68580" marR="68580" marT="0" marB="0"/>
                </a:tc>
                <a:tc>
                  <a:txBody>
                    <a:bodyPr/>
                    <a:lstStyle/>
                    <a:p>
                      <a:pPr>
                        <a:spcAft>
                          <a:spcPts val="0"/>
                        </a:spcAft>
                      </a:pPr>
                      <a:r>
                        <a:rPr lang="en-US" sz="2300">
                          <a:solidFill>
                            <a:schemeClr val="tx1"/>
                          </a:solidFill>
                          <a:effectLst/>
                          <a:latin typeface="Arial"/>
                          <a:ea typeface="ＭＳ 明朝"/>
                          <a:cs typeface="Arial"/>
                        </a:rPr>
                        <a:t>125 calories</a:t>
                      </a:r>
                      <a:endParaRPr lang="en-GB" sz="2300">
                        <a:solidFill>
                          <a:schemeClr val="tx1"/>
                        </a:solidFill>
                        <a:effectLst/>
                        <a:latin typeface="Arial"/>
                        <a:ea typeface="ＭＳ 明朝"/>
                        <a:cs typeface="Arial"/>
                      </a:endParaRPr>
                    </a:p>
                  </a:txBody>
                  <a:tcPr marL="68580" marR="68580" marT="0" marB="0"/>
                </a:tc>
              </a:tr>
              <a:tr h="370840">
                <a:tc>
                  <a:txBody>
                    <a:bodyPr/>
                    <a:lstStyle/>
                    <a:p>
                      <a:pPr>
                        <a:spcAft>
                          <a:spcPts val="0"/>
                        </a:spcAft>
                      </a:pPr>
                      <a:r>
                        <a:rPr lang="en-US" sz="2300" b="1">
                          <a:solidFill>
                            <a:schemeClr val="tx1"/>
                          </a:solidFill>
                          <a:effectLst/>
                          <a:latin typeface="Arial"/>
                          <a:ea typeface="ＭＳ 明朝"/>
                          <a:cs typeface="Arial"/>
                        </a:rPr>
                        <a:t>5 ounce glass of wine</a:t>
                      </a:r>
                      <a:endParaRPr lang="en-GB" sz="2300">
                        <a:solidFill>
                          <a:schemeClr val="tx1"/>
                        </a:solidFill>
                        <a:effectLst/>
                        <a:latin typeface="Arial"/>
                        <a:ea typeface="ＭＳ 明朝"/>
                        <a:cs typeface="Arial"/>
                      </a:endParaRPr>
                    </a:p>
                  </a:txBody>
                  <a:tcPr marL="68580" marR="68580" marT="0" marB="0"/>
                </a:tc>
                <a:tc>
                  <a:txBody>
                    <a:bodyPr/>
                    <a:lstStyle/>
                    <a:p>
                      <a:pPr>
                        <a:spcAft>
                          <a:spcPts val="0"/>
                        </a:spcAft>
                      </a:pPr>
                      <a:r>
                        <a:rPr lang="en-US" sz="2300" dirty="0">
                          <a:solidFill>
                            <a:schemeClr val="tx1"/>
                          </a:solidFill>
                          <a:effectLst/>
                          <a:latin typeface="Arial"/>
                          <a:ea typeface="ＭＳ 明朝"/>
                          <a:cs typeface="Arial"/>
                        </a:rPr>
                        <a:t>160 calories</a:t>
                      </a:r>
                      <a:endParaRPr lang="en-GB" sz="2300" dirty="0">
                        <a:solidFill>
                          <a:schemeClr val="tx1"/>
                        </a:solidFill>
                        <a:effectLst/>
                        <a:latin typeface="Arial"/>
                        <a:ea typeface="ＭＳ 明朝"/>
                        <a:cs typeface="Arial"/>
                      </a:endParaRPr>
                    </a:p>
                  </a:txBody>
                  <a:tcPr marL="68580" marR="68580" marT="0" marB="0"/>
                </a:tc>
              </a:tr>
              <a:tr h="370840">
                <a:tc>
                  <a:txBody>
                    <a:bodyPr/>
                    <a:lstStyle/>
                    <a:p>
                      <a:pPr>
                        <a:spcAft>
                          <a:spcPts val="0"/>
                        </a:spcAft>
                      </a:pPr>
                      <a:r>
                        <a:rPr lang="en-US" sz="2300" b="1" dirty="0">
                          <a:solidFill>
                            <a:schemeClr val="tx1"/>
                          </a:solidFill>
                          <a:effectLst/>
                          <a:latin typeface="Arial"/>
                          <a:ea typeface="ＭＳ 明朝"/>
                          <a:cs typeface="Arial"/>
                        </a:rPr>
                        <a:t>12 ounce bottle of beer</a:t>
                      </a:r>
                      <a:endParaRPr lang="en-GB" sz="2300" dirty="0">
                        <a:solidFill>
                          <a:schemeClr val="tx1"/>
                        </a:solidFill>
                        <a:effectLst/>
                        <a:latin typeface="Arial"/>
                        <a:ea typeface="ＭＳ 明朝"/>
                        <a:cs typeface="Arial"/>
                      </a:endParaRPr>
                    </a:p>
                  </a:txBody>
                  <a:tcPr marL="68580" marR="68580" marT="0" marB="0"/>
                </a:tc>
                <a:tc>
                  <a:txBody>
                    <a:bodyPr/>
                    <a:lstStyle/>
                    <a:p>
                      <a:pPr>
                        <a:spcAft>
                          <a:spcPts val="0"/>
                        </a:spcAft>
                      </a:pPr>
                      <a:r>
                        <a:rPr lang="en-US" sz="2300">
                          <a:solidFill>
                            <a:schemeClr val="tx1"/>
                          </a:solidFill>
                          <a:effectLst/>
                          <a:latin typeface="Arial"/>
                          <a:ea typeface="ＭＳ 明朝"/>
                          <a:cs typeface="Arial"/>
                        </a:rPr>
                        <a:t>160 calories</a:t>
                      </a:r>
                      <a:endParaRPr lang="en-GB" sz="2300">
                        <a:solidFill>
                          <a:schemeClr val="tx1"/>
                        </a:solidFill>
                        <a:effectLst/>
                        <a:latin typeface="Arial"/>
                        <a:ea typeface="ＭＳ 明朝"/>
                        <a:cs typeface="Arial"/>
                      </a:endParaRPr>
                    </a:p>
                  </a:txBody>
                  <a:tcPr marL="68580" marR="68580" marT="0" marB="0"/>
                </a:tc>
              </a:tr>
              <a:tr h="370840">
                <a:tc>
                  <a:txBody>
                    <a:bodyPr/>
                    <a:lstStyle/>
                    <a:p>
                      <a:pPr>
                        <a:spcAft>
                          <a:spcPts val="0"/>
                        </a:spcAft>
                      </a:pPr>
                      <a:r>
                        <a:rPr lang="en-US" sz="2300" b="1" dirty="0">
                          <a:solidFill>
                            <a:schemeClr val="tx1"/>
                          </a:solidFill>
                          <a:effectLst/>
                          <a:latin typeface="Arial"/>
                          <a:ea typeface="ＭＳ 明朝"/>
                          <a:cs typeface="Arial"/>
                        </a:rPr>
                        <a:t>8 ounce margarita</a:t>
                      </a:r>
                      <a:endParaRPr lang="en-GB" sz="2300" dirty="0">
                        <a:solidFill>
                          <a:schemeClr val="tx1"/>
                        </a:solidFill>
                        <a:effectLst/>
                        <a:latin typeface="Arial"/>
                        <a:ea typeface="ＭＳ 明朝"/>
                        <a:cs typeface="Arial"/>
                      </a:endParaRPr>
                    </a:p>
                  </a:txBody>
                  <a:tcPr marL="68580" marR="68580" marT="0" marB="0"/>
                </a:tc>
                <a:tc>
                  <a:txBody>
                    <a:bodyPr/>
                    <a:lstStyle/>
                    <a:p>
                      <a:pPr>
                        <a:spcAft>
                          <a:spcPts val="0"/>
                        </a:spcAft>
                      </a:pPr>
                      <a:r>
                        <a:rPr lang="en-US" sz="2300" dirty="0">
                          <a:solidFill>
                            <a:schemeClr val="tx1"/>
                          </a:solidFill>
                          <a:effectLst/>
                          <a:latin typeface="Arial"/>
                          <a:ea typeface="ＭＳ 明朝"/>
                          <a:cs typeface="Arial"/>
                        </a:rPr>
                        <a:t>240 calories </a:t>
                      </a:r>
                      <a:endParaRPr lang="en-GB" sz="2300" dirty="0">
                        <a:solidFill>
                          <a:schemeClr val="tx1"/>
                        </a:solidFill>
                        <a:effectLst/>
                        <a:latin typeface="Arial"/>
                        <a:ea typeface="ＭＳ 明朝"/>
                        <a:cs typeface="Arial"/>
                      </a:endParaRPr>
                    </a:p>
                  </a:txBody>
                  <a:tcPr marL="68580" marR="68580" marT="0" marB="0"/>
                </a:tc>
              </a:tr>
              <a:tr h="370840">
                <a:tc>
                  <a:txBody>
                    <a:bodyPr/>
                    <a:lstStyle/>
                    <a:p>
                      <a:pPr>
                        <a:spcAft>
                          <a:spcPts val="0"/>
                        </a:spcAft>
                      </a:pPr>
                      <a:r>
                        <a:rPr lang="en-US" sz="2300" b="1" dirty="0">
                          <a:solidFill>
                            <a:schemeClr val="tx1"/>
                          </a:solidFill>
                          <a:effectLst/>
                          <a:latin typeface="Arial"/>
                          <a:ea typeface="ＭＳ 明朝"/>
                          <a:cs typeface="Arial"/>
                        </a:rPr>
                        <a:t>1 serving eggnog</a:t>
                      </a:r>
                      <a:endParaRPr lang="en-GB" sz="2300" dirty="0">
                        <a:solidFill>
                          <a:schemeClr val="tx1"/>
                        </a:solidFill>
                        <a:effectLst/>
                        <a:latin typeface="Arial"/>
                        <a:ea typeface="ＭＳ 明朝"/>
                        <a:cs typeface="Arial"/>
                      </a:endParaRPr>
                    </a:p>
                  </a:txBody>
                  <a:tcPr marL="68580" marR="68580" marT="0" marB="0"/>
                </a:tc>
                <a:tc>
                  <a:txBody>
                    <a:bodyPr/>
                    <a:lstStyle/>
                    <a:p>
                      <a:pPr>
                        <a:spcAft>
                          <a:spcPts val="0"/>
                        </a:spcAft>
                      </a:pPr>
                      <a:r>
                        <a:rPr lang="en-US" sz="2300" b="0" dirty="0">
                          <a:solidFill>
                            <a:schemeClr val="tx1"/>
                          </a:solidFill>
                          <a:effectLst/>
                          <a:latin typeface="Arial"/>
                          <a:ea typeface="ＭＳ 明朝"/>
                          <a:cs typeface="Arial"/>
                        </a:rPr>
                        <a:t>400 calories </a:t>
                      </a:r>
                      <a:endParaRPr lang="en-GB" sz="2300" b="0" dirty="0">
                        <a:solidFill>
                          <a:schemeClr val="tx1"/>
                        </a:solidFill>
                        <a:effectLst/>
                        <a:latin typeface="Arial"/>
                        <a:ea typeface="ＭＳ 明朝"/>
                        <a:cs typeface="Arial"/>
                      </a:endParaRPr>
                    </a:p>
                  </a:txBody>
                  <a:tcPr marL="68580" marR="68580" marT="0" marB="0"/>
                </a:tc>
              </a:tr>
            </a:tbl>
          </a:graphicData>
        </a:graphic>
      </p:graphicFrame>
      <p:sp>
        <p:nvSpPr>
          <p:cNvPr id="3" name="Title 2"/>
          <p:cNvSpPr>
            <a:spLocks noGrp="1"/>
          </p:cNvSpPr>
          <p:nvPr>
            <p:ph type="title"/>
          </p:nvPr>
        </p:nvSpPr>
        <p:spPr/>
        <p:txBody>
          <a:bodyPr/>
          <a:lstStyle/>
          <a:p>
            <a:pPr>
              <a:defRPr/>
            </a:pPr>
            <a:r>
              <a:rPr lang="en-US" smtClean="0">
                <a:solidFill>
                  <a:srgbClr val="FF0000"/>
                </a:solidFill>
                <a:effectLst>
                  <a:outerShdw blurRad="38100" dist="38100" dir="2700000" algn="tl">
                    <a:srgbClr val="C0C0C0"/>
                  </a:outerShdw>
                </a:effectLst>
              </a:rPr>
              <a:t>Week 2: Holiday Drinking</a:t>
            </a:r>
          </a:p>
        </p:txBody>
      </p:sp>
      <p:sp>
        <p:nvSpPr>
          <p:cNvPr id="7" name="TextBox 6"/>
          <p:cNvSpPr txBox="1"/>
          <p:nvPr/>
        </p:nvSpPr>
        <p:spPr>
          <a:xfrm>
            <a:off x="431800" y="1376363"/>
            <a:ext cx="7777163" cy="954087"/>
          </a:xfrm>
          <a:prstGeom prst="rect">
            <a:avLst/>
          </a:prstGeom>
          <a:noFill/>
        </p:spPr>
        <p:txBody>
          <a:bodyPr>
            <a:spAutoFit/>
          </a:bodyPr>
          <a:lstStyle/>
          <a:p>
            <a:pPr>
              <a:defRPr/>
            </a:pPr>
            <a:r>
              <a:rPr lang="en-US" sz="2800" dirty="0">
                <a:solidFill>
                  <a:schemeClr val="accent4"/>
                </a:solidFill>
                <a:latin typeface="Arial"/>
                <a:ea typeface="ＭＳ Ｐゴシック" charset="0"/>
                <a:cs typeface="Arial"/>
              </a:rPr>
              <a:t>#1 Culprit: soft drinks, holiday drinks, and alcoholic cocktails! </a:t>
            </a:r>
          </a:p>
        </p:txBody>
      </p:sp>
      <p:pic>
        <p:nvPicPr>
          <p:cNvPr id="15365"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997200"/>
            <a:ext cx="2808288"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6" name="Text Box 1079"/>
          <p:cNvSpPr txBox="1">
            <a:spLocks noChangeArrowheads="1"/>
          </p:cNvSpPr>
          <p:nvPr/>
        </p:nvSpPr>
        <p:spPr bwMode="auto">
          <a:xfrm>
            <a:off x="0" y="6453188"/>
            <a:ext cx="219551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rgbClr val="3856B4"/>
                </a:solidFill>
                <a:latin typeface="Tahoma" pitchFamily="34" charset="0"/>
                <a:ea typeface="MS PGothic" pitchFamily="34" charset="-128"/>
              </a:defRPr>
            </a:lvl1pPr>
            <a:lvl2pPr marL="742950" indent="-285750" eaLnBrk="0" hangingPunct="0">
              <a:defRPr sz="1600">
                <a:solidFill>
                  <a:srgbClr val="3856B4"/>
                </a:solidFill>
                <a:latin typeface="Tahoma" pitchFamily="34" charset="0"/>
                <a:ea typeface="MS PGothic" pitchFamily="34" charset="-128"/>
              </a:defRPr>
            </a:lvl2pPr>
            <a:lvl3pPr marL="1143000" indent="-228600" eaLnBrk="0" hangingPunct="0">
              <a:defRPr sz="1600">
                <a:solidFill>
                  <a:srgbClr val="3856B4"/>
                </a:solidFill>
                <a:latin typeface="Tahoma" pitchFamily="34" charset="0"/>
                <a:ea typeface="MS PGothic" pitchFamily="34" charset="-128"/>
              </a:defRPr>
            </a:lvl3pPr>
            <a:lvl4pPr marL="1600200" indent="-228600" eaLnBrk="0" hangingPunct="0">
              <a:defRPr sz="1600">
                <a:solidFill>
                  <a:srgbClr val="3856B4"/>
                </a:solidFill>
                <a:latin typeface="Tahoma" pitchFamily="34" charset="0"/>
                <a:ea typeface="MS PGothic" pitchFamily="34" charset="-128"/>
              </a:defRPr>
            </a:lvl4pPr>
            <a:lvl5pPr marL="2057400" indent="-228600" eaLnBrk="0" hangingPunct="0">
              <a:defRPr sz="1600">
                <a:solidFill>
                  <a:srgbClr val="3856B4"/>
                </a:solidFill>
                <a:latin typeface="Tahoma" pitchFamily="34" charset="0"/>
                <a:ea typeface="MS PGothic" pitchFamily="34" charset="-128"/>
              </a:defRPr>
            </a:lvl5pPr>
            <a:lvl6pPr marL="2514600" indent="-228600" eaLnBrk="0" fontAlgn="base" hangingPunct="0">
              <a:spcBef>
                <a:spcPct val="0"/>
              </a:spcBef>
              <a:spcAft>
                <a:spcPct val="0"/>
              </a:spcAft>
              <a:defRPr sz="1600">
                <a:solidFill>
                  <a:srgbClr val="3856B4"/>
                </a:solidFill>
                <a:latin typeface="Tahoma" pitchFamily="34" charset="0"/>
                <a:ea typeface="MS PGothic" pitchFamily="34" charset="-128"/>
              </a:defRPr>
            </a:lvl6pPr>
            <a:lvl7pPr marL="2971800" indent="-228600" eaLnBrk="0" fontAlgn="base" hangingPunct="0">
              <a:spcBef>
                <a:spcPct val="0"/>
              </a:spcBef>
              <a:spcAft>
                <a:spcPct val="0"/>
              </a:spcAft>
              <a:defRPr sz="1600">
                <a:solidFill>
                  <a:srgbClr val="3856B4"/>
                </a:solidFill>
                <a:latin typeface="Tahoma" pitchFamily="34" charset="0"/>
                <a:ea typeface="MS PGothic" pitchFamily="34" charset="-128"/>
              </a:defRPr>
            </a:lvl7pPr>
            <a:lvl8pPr marL="3429000" indent="-228600" eaLnBrk="0" fontAlgn="base" hangingPunct="0">
              <a:spcBef>
                <a:spcPct val="0"/>
              </a:spcBef>
              <a:spcAft>
                <a:spcPct val="0"/>
              </a:spcAft>
              <a:defRPr sz="1600">
                <a:solidFill>
                  <a:srgbClr val="3856B4"/>
                </a:solidFill>
                <a:latin typeface="Tahoma" pitchFamily="34" charset="0"/>
                <a:ea typeface="MS PGothic" pitchFamily="34" charset="-128"/>
              </a:defRPr>
            </a:lvl8pPr>
            <a:lvl9pPr marL="3886200" indent="-228600" eaLnBrk="0" fontAlgn="base" hangingPunct="0">
              <a:spcBef>
                <a:spcPct val="0"/>
              </a:spcBef>
              <a:spcAft>
                <a:spcPct val="0"/>
              </a:spcAft>
              <a:defRPr sz="1600">
                <a:solidFill>
                  <a:srgbClr val="3856B4"/>
                </a:solidFill>
                <a:latin typeface="Tahoma" pitchFamily="34" charset="0"/>
                <a:ea typeface="MS PGothic" pitchFamily="34" charset="-128"/>
              </a:defRPr>
            </a:lvl9pPr>
          </a:lstStyle>
          <a:p>
            <a:pPr eaLnBrk="1" hangingPunct="1">
              <a:spcBef>
                <a:spcPct val="50000"/>
              </a:spcBef>
            </a:pPr>
            <a:r>
              <a:rPr lang="en-US" sz="1100" b="1" u="sng">
                <a:solidFill>
                  <a:schemeClr val="tx1"/>
                </a:solidFill>
                <a:latin typeface="Arial Black" pitchFamily="34" charset="0"/>
                <a:cs typeface="Arial" pitchFamily="34" charset="0"/>
              </a:rPr>
              <a:t>www.EWSNetwork.com</a:t>
            </a: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5"/>
          <p:cNvPicPr>
            <a:picLocks noChangeAspect="1" noChangeArrowheads="1"/>
          </p:cNvPicPr>
          <p:nvPr/>
        </p:nvPicPr>
        <p:blipFill>
          <a:blip r:embed="rId3">
            <a:extLst>
              <a:ext uri="{28A0092B-C50C-407E-A947-70E740481C1C}">
                <a14:useLocalDpi xmlns:a14="http://schemas.microsoft.com/office/drawing/2010/main" val="0"/>
              </a:ext>
            </a:extLst>
          </a:blip>
          <a:srcRect b="3796"/>
          <a:stretch>
            <a:fillRect/>
          </a:stretch>
        </p:blipFill>
        <p:spPr bwMode="auto">
          <a:xfrm>
            <a:off x="935038" y="549275"/>
            <a:ext cx="7273925" cy="493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1"/>
          <p:cNvSpPr>
            <a:spLocks noGrp="1"/>
          </p:cNvSpPr>
          <p:nvPr>
            <p:ph idx="1"/>
          </p:nvPr>
        </p:nvSpPr>
        <p:spPr>
          <a:xfrm>
            <a:off x="468313" y="1233488"/>
            <a:ext cx="8229600" cy="4525962"/>
          </a:xfrm>
        </p:spPr>
        <p:txBody>
          <a:bodyPr/>
          <a:lstStyle/>
          <a:p>
            <a:pPr marL="622300" indent="-514350">
              <a:buFont typeface="Lucida Sans Unicode" pitchFamily="34" charset="0"/>
              <a:buAutoNum type="arabicPeriod"/>
            </a:pPr>
            <a:r>
              <a:rPr lang="en-US" sz="2800" smtClean="0"/>
              <a:t>Take time out for yourself. </a:t>
            </a:r>
          </a:p>
          <a:p>
            <a:pPr marL="622300" indent="-514350">
              <a:buFont typeface="Lucida Sans Unicode" pitchFamily="34" charset="0"/>
              <a:buAutoNum type="arabicPeriod"/>
            </a:pPr>
            <a:r>
              <a:rPr lang="en-US" sz="2800" smtClean="0"/>
              <a:t>Stick to your existing routine.</a:t>
            </a:r>
          </a:p>
          <a:p>
            <a:pPr marL="622300" indent="-514350">
              <a:buFont typeface="Lucida Sans Unicode" pitchFamily="34" charset="0"/>
              <a:buAutoNum type="arabicPeriod"/>
            </a:pPr>
            <a:r>
              <a:rPr lang="en-US" sz="2800" smtClean="0"/>
              <a:t>Keep a daily record.</a:t>
            </a:r>
          </a:p>
          <a:p>
            <a:pPr marL="622300" indent="-514350">
              <a:buFont typeface="Lucida Sans Unicode" pitchFamily="34" charset="0"/>
              <a:buAutoNum type="arabicPeriod"/>
            </a:pPr>
            <a:r>
              <a:rPr lang="en-US" sz="2800" smtClean="0"/>
              <a:t>Make New Year</a:t>
            </a:r>
            <a:r>
              <a:rPr lang="en-US" altLang="en-US" sz="2800" smtClean="0"/>
              <a:t>’</a:t>
            </a:r>
            <a:r>
              <a:rPr lang="en-US" sz="2800" smtClean="0"/>
              <a:t>s resolutions early. </a:t>
            </a:r>
          </a:p>
          <a:p>
            <a:pPr marL="622300" indent="-514350">
              <a:buFont typeface="Lucida Sans Unicode" pitchFamily="34" charset="0"/>
              <a:buAutoNum type="arabicPeriod"/>
            </a:pPr>
            <a:r>
              <a:rPr lang="en-US" sz="2800" smtClean="0"/>
              <a:t>Christmas shopping.</a:t>
            </a:r>
          </a:p>
          <a:p>
            <a:pPr marL="622300" indent="-514350">
              <a:buFont typeface="Lucida Sans Unicode" pitchFamily="34" charset="0"/>
              <a:buAutoNum type="arabicPeriod"/>
            </a:pPr>
            <a:r>
              <a:rPr lang="en-US" sz="2800" smtClean="0"/>
              <a:t>Shoveling. </a:t>
            </a:r>
          </a:p>
          <a:p>
            <a:pPr marL="622300" indent="-514350">
              <a:buFont typeface="Lucida Sans Unicode" pitchFamily="34" charset="0"/>
              <a:buAutoNum type="arabicPeriod"/>
            </a:pPr>
            <a:r>
              <a:rPr lang="en-US" sz="2800" smtClean="0"/>
              <a:t>Commit to a brisk 10-15 min walk. </a:t>
            </a:r>
          </a:p>
          <a:p>
            <a:pPr marL="622300" indent="-514350">
              <a:buFont typeface="Lucida Sans Unicode" pitchFamily="34" charset="0"/>
              <a:buAutoNum type="arabicPeriod"/>
            </a:pPr>
            <a:r>
              <a:rPr lang="en-US" sz="2800" smtClean="0"/>
              <a:t>Buy a pedometer. </a:t>
            </a:r>
          </a:p>
          <a:p>
            <a:pPr marL="622300" indent="-514350">
              <a:buFont typeface="Lucida Sans Unicode" pitchFamily="34" charset="0"/>
              <a:buAutoNum type="arabicPeriod"/>
            </a:pPr>
            <a:r>
              <a:rPr lang="en-US" sz="2800" smtClean="0"/>
              <a:t>Get outside! </a:t>
            </a:r>
          </a:p>
          <a:p>
            <a:pPr marL="622300" indent="-514350">
              <a:buFont typeface="Lucida Sans Unicode" pitchFamily="34" charset="0"/>
              <a:buAutoNum type="arabicPeriod"/>
            </a:pPr>
            <a:r>
              <a:rPr lang="en-US" sz="2800" smtClean="0"/>
              <a:t>Family night. </a:t>
            </a:r>
          </a:p>
        </p:txBody>
      </p:sp>
      <p:sp>
        <p:nvSpPr>
          <p:cNvPr id="3" name="Title 2"/>
          <p:cNvSpPr>
            <a:spLocks noGrp="1"/>
          </p:cNvSpPr>
          <p:nvPr>
            <p:ph type="title"/>
          </p:nvPr>
        </p:nvSpPr>
        <p:spPr>
          <a:xfrm>
            <a:off x="250825" y="260350"/>
            <a:ext cx="8686800" cy="1143000"/>
          </a:xfrm>
        </p:spPr>
        <p:txBody>
          <a:bodyPr>
            <a:noAutofit/>
          </a:bodyPr>
          <a:lstStyle/>
          <a:p>
            <a:pPr>
              <a:defRPr/>
            </a:pPr>
            <a:r>
              <a:rPr lang="en-US" smtClean="0">
                <a:solidFill>
                  <a:srgbClr val="FF0000"/>
                </a:solidFill>
                <a:effectLst>
                  <a:outerShdw blurRad="38100" dist="38100" dir="2700000" algn="tl">
                    <a:srgbClr val="C0C0C0"/>
                  </a:outerShdw>
                </a:effectLst>
              </a:rPr>
              <a:t>Week 3: 10 Tips to Staying Active  </a:t>
            </a:r>
          </a:p>
        </p:txBody>
      </p:sp>
      <p:pic>
        <p:nvPicPr>
          <p:cNvPr id="17412"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08625" y="4616450"/>
            <a:ext cx="3203575" cy="213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Text Box 1079"/>
          <p:cNvSpPr txBox="1">
            <a:spLocks noChangeArrowheads="1"/>
          </p:cNvSpPr>
          <p:nvPr/>
        </p:nvSpPr>
        <p:spPr bwMode="auto">
          <a:xfrm>
            <a:off x="0" y="6453188"/>
            <a:ext cx="219551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rgbClr val="3856B4"/>
                </a:solidFill>
                <a:latin typeface="Tahoma" pitchFamily="34" charset="0"/>
                <a:ea typeface="MS PGothic" pitchFamily="34" charset="-128"/>
              </a:defRPr>
            </a:lvl1pPr>
            <a:lvl2pPr marL="742950" indent="-285750" eaLnBrk="0" hangingPunct="0">
              <a:defRPr sz="1600">
                <a:solidFill>
                  <a:srgbClr val="3856B4"/>
                </a:solidFill>
                <a:latin typeface="Tahoma" pitchFamily="34" charset="0"/>
                <a:ea typeface="MS PGothic" pitchFamily="34" charset="-128"/>
              </a:defRPr>
            </a:lvl2pPr>
            <a:lvl3pPr marL="1143000" indent="-228600" eaLnBrk="0" hangingPunct="0">
              <a:defRPr sz="1600">
                <a:solidFill>
                  <a:srgbClr val="3856B4"/>
                </a:solidFill>
                <a:latin typeface="Tahoma" pitchFamily="34" charset="0"/>
                <a:ea typeface="MS PGothic" pitchFamily="34" charset="-128"/>
              </a:defRPr>
            </a:lvl3pPr>
            <a:lvl4pPr marL="1600200" indent="-228600" eaLnBrk="0" hangingPunct="0">
              <a:defRPr sz="1600">
                <a:solidFill>
                  <a:srgbClr val="3856B4"/>
                </a:solidFill>
                <a:latin typeface="Tahoma" pitchFamily="34" charset="0"/>
                <a:ea typeface="MS PGothic" pitchFamily="34" charset="-128"/>
              </a:defRPr>
            </a:lvl4pPr>
            <a:lvl5pPr marL="2057400" indent="-228600" eaLnBrk="0" hangingPunct="0">
              <a:defRPr sz="1600">
                <a:solidFill>
                  <a:srgbClr val="3856B4"/>
                </a:solidFill>
                <a:latin typeface="Tahoma" pitchFamily="34" charset="0"/>
                <a:ea typeface="MS PGothic" pitchFamily="34" charset="-128"/>
              </a:defRPr>
            </a:lvl5pPr>
            <a:lvl6pPr marL="2514600" indent="-228600" eaLnBrk="0" fontAlgn="base" hangingPunct="0">
              <a:spcBef>
                <a:spcPct val="0"/>
              </a:spcBef>
              <a:spcAft>
                <a:spcPct val="0"/>
              </a:spcAft>
              <a:defRPr sz="1600">
                <a:solidFill>
                  <a:srgbClr val="3856B4"/>
                </a:solidFill>
                <a:latin typeface="Tahoma" pitchFamily="34" charset="0"/>
                <a:ea typeface="MS PGothic" pitchFamily="34" charset="-128"/>
              </a:defRPr>
            </a:lvl6pPr>
            <a:lvl7pPr marL="2971800" indent="-228600" eaLnBrk="0" fontAlgn="base" hangingPunct="0">
              <a:spcBef>
                <a:spcPct val="0"/>
              </a:spcBef>
              <a:spcAft>
                <a:spcPct val="0"/>
              </a:spcAft>
              <a:defRPr sz="1600">
                <a:solidFill>
                  <a:srgbClr val="3856B4"/>
                </a:solidFill>
                <a:latin typeface="Tahoma" pitchFamily="34" charset="0"/>
                <a:ea typeface="MS PGothic" pitchFamily="34" charset="-128"/>
              </a:defRPr>
            </a:lvl7pPr>
            <a:lvl8pPr marL="3429000" indent="-228600" eaLnBrk="0" fontAlgn="base" hangingPunct="0">
              <a:spcBef>
                <a:spcPct val="0"/>
              </a:spcBef>
              <a:spcAft>
                <a:spcPct val="0"/>
              </a:spcAft>
              <a:defRPr sz="1600">
                <a:solidFill>
                  <a:srgbClr val="3856B4"/>
                </a:solidFill>
                <a:latin typeface="Tahoma" pitchFamily="34" charset="0"/>
                <a:ea typeface="MS PGothic" pitchFamily="34" charset="-128"/>
              </a:defRPr>
            </a:lvl8pPr>
            <a:lvl9pPr marL="3886200" indent="-228600" eaLnBrk="0" fontAlgn="base" hangingPunct="0">
              <a:spcBef>
                <a:spcPct val="0"/>
              </a:spcBef>
              <a:spcAft>
                <a:spcPct val="0"/>
              </a:spcAft>
              <a:defRPr sz="1600">
                <a:solidFill>
                  <a:srgbClr val="3856B4"/>
                </a:solidFill>
                <a:latin typeface="Tahoma" pitchFamily="34" charset="0"/>
                <a:ea typeface="MS PGothic" pitchFamily="34" charset="-128"/>
              </a:defRPr>
            </a:lvl9pPr>
          </a:lstStyle>
          <a:p>
            <a:pPr eaLnBrk="1" hangingPunct="1">
              <a:spcBef>
                <a:spcPct val="50000"/>
              </a:spcBef>
            </a:pPr>
            <a:r>
              <a:rPr lang="en-US" sz="1100" b="1" u="sng">
                <a:solidFill>
                  <a:schemeClr val="tx1"/>
                </a:solidFill>
                <a:latin typeface="Arial Black" pitchFamily="34" charset="0"/>
                <a:cs typeface="Arial" pitchFamily="34" charset="0"/>
              </a:rPr>
              <a:t>www.EWSNetwork.com</a:t>
            </a:r>
          </a:p>
        </p:txBody>
      </p:sp>
    </p:spTree>
  </p:cSld>
  <p:clrMapOvr>
    <a:masterClrMapping/>
  </p:clrMapOvr>
  <p:transition>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EWSNetwork">
      <a:dk1>
        <a:srgbClr val="002060"/>
      </a:dk1>
      <a:lt1>
        <a:sysClr val="window" lastClr="FFFFFF"/>
      </a:lt1>
      <a:dk2>
        <a:srgbClr val="002060"/>
      </a:dk2>
      <a:lt2>
        <a:srgbClr val="FFFFFF"/>
      </a:lt2>
      <a:accent1>
        <a:srgbClr val="72AF2F"/>
      </a:accent1>
      <a:accent2>
        <a:srgbClr val="DA1F28"/>
      </a:accent2>
      <a:accent3>
        <a:srgbClr val="002060"/>
      </a:accent3>
      <a:accent4>
        <a:srgbClr val="002060"/>
      </a:accent4>
      <a:accent5>
        <a:srgbClr val="474B78"/>
      </a:accent5>
      <a:accent6>
        <a:srgbClr val="72AF2F"/>
      </a:accent6>
      <a:hlink>
        <a:srgbClr val="72AF2F"/>
      </a:hlink>
      <a:folHlink>
        <a:srgbClr val="00206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EWSNetwork">
    <a:dk1>
      <a:srgbClr val="002060"/>
    </a:dk1>
    <a:lt1>
      <a:sysClr val="window" lastClr="FFFFFF"/>
    </a:lt1>
    <a:dk2>
      <a:srgbClr val="002060"/>
    </a:dk2>
    <a:lt2>
      <a:srgbClr val="FFFFFF"/>
    </a:lt2>
    <a:accent1>
      <a:srgbClr val="72AF2F"/>
    </a:accent1>
    <a:accent2>
      <a:srgbClr val="DA1F28"/>
    </a:accent2>
    <a:accent3>
      <a:srgbClr val="002060"/>
    </a:accent3>
    <a:accent4>
      <a:srgbClr val="002060"/>
    </a:accent4>
    <a:accent5>
      <a:srgbClr val="474B78"/>
    </a:accent5>
    <a:accent6>
      <a:srgbClr val="72AF2F"/>
    </a:accent6>
    <a:hlink>
      <a:srgbClr val="72AF2F"/>
    </a:hlink>
    <a:folHlink>
      <a:srgbClr val="002060"/>
    </a:folHlink>
  </a:clrScheme>
</a:themeOverride>
</file>

<file path=ppt/theme/themeOverride2.xml><?xml version="1.0" encoding="utf-8"?>
<a:themeOverride xmlns:a="http://schemas.openxmlformats.org/drawingml/2006/main">
  <a:clrScheme name="EWSNetwork">
    <a:dk1>
      <a:srgbClr val="002060"/>
    </a:dk1>
    <a:lt1>
      <a:sysClr val="window" lastClr="FFFFFF"/>
    </a:lt1>
    <a:dk2>
      <a:srgbClr val="002060"/>
    </a:dk2>
    <a:lt2>
      <a:srgbClr val="FFFFFF"/>
    </a:lt2>
    <a:accent1>
      <a:srgbClr val="72AF2F"/>
    </a:accent1>
    <a:accent2>
      <a:srgbClr val="DA1F28"/>
    </a:accent2>
    <a:accent3>
      <a:srgbClr val="002060"/>
    </a:accent3>
    <a:accent4>
      <a:srgbClr val="002060"/>
    </a:accent4>
    <a:accent5>
      <a:srgbClr val="474B78"/>
    </a:accent5>
    <a:accent6>
      <a:srgbClr val="72AF2F"/>
    </a:accent6>
    <a:hlink>
      <a:srgbClr val="72AF2F"/>
    </a:hlink>
    <a:folHlink>
      <a:srgbClr val="002060"/>
    </a:folHlink>
  </a:clrScheme>
</a:themeOverride>
</file>

<file path=ppt/theme/themeOverride3.xml><?xml version="1.0" encoding="utf-8"?>
<a:themeOverride xmlns:a="http://schemas.openxmlformats.org/drawingml/2006/main">
  <a:clrScheme name="EWSNetwork">
    <a:dk1>
      <a:srgbClr val="002060"/>
    </a:dk1>
    <a:lt1>
      <a:sysClr val="window" lastClr="FFFFFF"/>
    </a:lt1>
    <a:dk2>
      <a:srgbClr val="002060"/>
    </a:dk2>
    <a:lt2>
      <a:srgbClr val="FFFFFF"/>
    </a:lt2>
    <a:accent1>
      <a:srgbClr val="72AF2F"/>
    </a:accent1>
    <a:accent2>
      <a:srgbClr val="DA1F28"/>
    </a:accent2>
    <a:accent3>
      <a:srgbClr val="002060"/>
    </a:accent3>
    <a:accent4>
      <a:srgbClr val="002060"/>
    </a:accent4>
    <a:accent5>
      <a:srgbClr val="474B78"/>
    </a:accent5>
    <a:accent6>
      <a:srgbClr val="72AF2F"/>
    </a:accent6>
    <a:hlink>
      <a:srgbClr val="72AF2F"/>
    </a:hlink>
    <a:folHlink>
      <a:srgbClr val="002060"/>
    </a:folHlink>
  </a:clrScheme>
</a:themeOverride>
</file>

<file path=ppt/theme/themeOverride4.xml><?xml version="1.0" encoding="utf-8"?>
<a:themeOverride xmlns:a="http://schemas.openxmlformats.org/drawingml/2006/main">
  <a:clrScheme name="EWSNetwork">
    <a:dk1>
      <a:srgbClr val="002060"/>
    </a:dk1>
    <a:lt1>
      <a:sysClr val="window" lastClr="FFFFFF"/>
    </a:lt1>
    <a:dk2>
      <a:srgbClr val="002060"/>
    </a:dk2>
    <a:lt2>
      <a:srgbClr val="FFFFFF"/>
    </a:lt2>
    <a:accent1>
      <a:srgbClr val="72AF2F"/>
    </a:accent1>
    <a:accent2>
      <a:srgbClr val="DA1F28"/>
    </a:accent2>
    <a:accent3>
      <a:srgbClr val="002060"/>
    </a:accent3>
    <a:accent4>
      <a:srgbClr val="002060"/>
    </a:accent4>
    <a:accent5>
      <a:srgbClr val="474B78"/>
    </a:accent5>
    <a:accent6>
      <a:srgbClr val="72AF2F"/>
    </a:accent6>
    <a:hlink>
      <a:srgbClr val="72AF2F"/>
    </a:hlink>
    <a:folHlink>
      <a:srgbClr val="002060"/>
    </a:folHlink>
  </a:clrScheme>
</a:themeOverride>
</file>

<file path=docProps/app.xml><?xml version="1.0" encoding="utf-8"?>
<Properties xmlns="http://schemas.openxmlformats.org/officeDocument/2006/extended-properties" xmlns:vt="http://schemas.openxmlformats.org/officeDocument/2006/docPropsVTypes">
  <Template>Concourse</Template>
  <TotalTime>16079</TotalTime>
  <Words>1884</Words>
  <Application>Microsoft Office PowerPoint</Application>
  <PresentationFormat>On-screen Show (4:3)</PresentationFormat>
  <Paragraphs>218</Paragraphs>
  <Slides>14</Slides>
  <Notes>13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14</vt:i4>
      </vt:variant>
    </vt:vector>
  </HeadingPairs>
  <TitlesOfParts>
    <vt:vector size="25" baseType="lpstr">
      <vt:lpstr>Tahoma</vt:lpstr>
      <vt:lpstr>MS PGothic</vt:lpstr>
      <vt:lpstr>Arial</vt:lpstr>
      <vt:lpstr>Lucida Sans Unicode</vt:lpstr>
      <vt:lpstr>Wingdings 3</vt:lpstr>
      <vt:lpstr>Verdana</vt:lpstr>
      <vt:lpstr>Wingdings 2</vt:lpstr>
      <vt:lpstr>Times New Roman</vt:lpstr>
      <vt:lpstr>Marker Felt</vt:lpstr>
      <vt:lpstr>Arial Black</vt:lpstr>
      <vt:lpstr>Concourse</vt:lpstr>
      <vt:lpstr>PowerPoint Presentation</vt:lpstr>
      <vt:lpstr>PowerPoint Presentation</vt:lpstr>
      <vt:lpstr>Holiday Weight Gain  </vt:lpstr>
      <vt:lpstr>PowerPoint Presentation</vt:lpstr>
      <vt:lpstr>Why Maintain Don’t Gain?</vt:lpstr>
      <vt:lpstr>Week 1: 6 Tips to Maintain</vt:lpstr>
      <vt:lpstr>Week 2: Holiday Drinking</vt:lpstr>
      <vt:lpstr>PowerPoint Presentation</vt:lpstr>
      <vt:lpstr>Week 3: 10 Tips to Staying Active  </vt:lpstr>
      <vt:lpstr>Week 4: Holiday Nutrition Tips </vt:lpstr>
      <vt:lpstr>Week 5: Healthy Cooking Tips</vt:lpstr>
      <vt:lpstr>Week 6: Holiday Stress Busters </vt:lpstr>
      <vt:lpstr>Summary </vt:lpstr>
      <vt:lpstr>Thank you Questions now or later?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 Wellness a Priority? by Employer’s Edge Inc.</dc:title>
  <dc:creator>Employers' Edge Inc.</dc:creator>
  <cp:lastModifiedBy>Garth Jansen</cp:lastModifiedBy>
  <cp:revision>636</cp:revision>
  <dcterms:created xsi:type="dcterms:W3CDTF">2011-04-22T15:38:57Z</dcterms:created>
  <dcterms:modified xsi:type="dcterms:W3CDTF">2011-11-24T19:10:09Z</dcterms:modified>
</cp:coreProperties>
</file>