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206400" cy="29260800"/>
  <p:notesSz cx="6858000" cy="9144000"/>
  <p:defaultTextStyle>
    <a:defPPr>
      <a:defRPr lang="en-US"/>
    </a:defPPr>
    <a:lvl1pPr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1pPr>
    <a:lvl2pPr marL="2297113" indent="-18399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2pPr>
    <a:lvl3pPr marL="4595813" indent="-36814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3pPr>
    <a:lvl4pPr marL="6894513" indent="-55229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4pPr>
    <a:lvl5pPr marL="9193213" indent="-73644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-702" y="-150"/>
      </p:cViewPr>
      <p:guideLst>
        <p:guide orient="horz" pos="921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9089816"/>
            <a:ext cx="43525440" cy="6272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16581120"/>
            <a:ext cx="35844480" cy="7477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98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96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9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93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92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90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89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38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3FEA9-248F-4C6A-B9F7-8F80551CACAE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6AB5F-7E1F-4C63-9DBC-DF812C35B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23233-5B37-40C9-9D05-884CED4D98C3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A97E-CEF2-4F36-93F8-E8173D0F9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7184" y="311576"/>
            <a:ext cx="4027168" cy="665819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7912" y="311576"/>
            <a:ext cx="11245840" cy="66581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E81C3-1A77-452F-98E3-CB8E81D29AD0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34BA8-57C5-48A8-B2F0-00FED4907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DEB54-3863-419E-BD6E-5C638108E3B6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C19B1-48A2-4515-8DFD-2DA91163A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60" y="18802768"/>
            <a:ext cx="43525440" cy="5811520"/>
          </a:xfrm>
        </p:spPr>
        <p:txBody>
          <a:bodyPr anchor="t"/>
          <a:lstStyle>
            <a:lvl1pPr algn="l">
              <a:defRPr sz="20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60" y="12401984"/>
            <a:ext cx="43525440" cy="6400800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298432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596864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 marL="689531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919374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14921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379060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608905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83874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42EA4-1BD1-43A8-988D-B5A753FD5887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71EF-60B1-431F-80DE-5E1D80F09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888" y="1822040"/>
            <a:ext cx="7636512" cy="5147728"/>
          </a:xfrm>
        </p:spPr>
        <p:txBody>
          <a:bodyPr/>
          <a:lstStyle>
            <a:lvl1pPr>
              <a:defRPr sz="14400"/>
            </a:lvl1pPr>
            <a:lvl2pPr>
              <a:defRPr sz="12800"/>
            </a:lvl2pPr>
            <a:lvl3pPr>
              <a:defRPr sz="9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87840" y="1822040"/>
            <a:ext cx="7636512" cy="5147728"/>
          </a:xfrm>
        </p:spPr>
        <p:txBody>
          <a:bodyPr/>
          <a:lstStyle>
            <a:lvl1pPr>
              <a:defRPr sz="14400"/>
            </a:lvl1pPr>
            <a:lvl2pPr>
              <a:defRPr sz="12800"/>
            </a:lvl2pPr>
            <a:lvl3pPr>
              <a:defRPr sz="9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9327F-19DC-4582-BA74-7A8629102DDB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BF17D-2A2C-48B0-A5A5-3EEAF94EA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171792"/>
            <a:ext cx="46085760" cy="487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6549832"/>
            <a:ext cx="22625056" cy="2729648"/>
          </a:xfrm>
        </p:spPr>
        <p:txBody>
          <a:bodyPr anchor="b"/>
          <a:lstStyle>
            <a:lvl1pPr marL="0" indent="0">
              <a:buNone/>
              <a:defRPr sz="12800" b="1"/>
            </a:lvl1pPr>
            <a:lvl2pPr marL="2298432" indent="0">
              <a:buNone/>
              <a:defRPr sz="9600" b="1"/>
            </a:lvl2pPr>
            <a:lvl3pPr marL="4596864" indent="0">
              <a:buNone/>
              <a:defRPr sz="9600" b="1"/>
            </a:lvl3pPr>
            <a:lvl4pPr marL="6895312" indent="0">
              <a:buNone/>
              <a:defRPr sz="8000" b="1"/>
            </a:lvl4pPr>
            <a:lvl5pPr marL="9193744" indent="0">
              <a:buNone/>
              <a:defRPr sz="8000" b="1"/>
            </a:lvl5pPr>
            <a:lvl6pPr marL="11492176" indent="0">
              <a:buNone/>
              <a:defRPr sz="8000" b="1"/>
            </a:lvl6pPr>
            <a:lvl7pPr marL="13790608" indent="0">
              <a:buNone/>
              <a:defRPr sz="8000" b="1"/>
            </a:lvl7pPr>
            <a:lvl8pPr marL="16089056" indent="0">
              <a:buNone/>
              <a:defRPr sz="8000" b="1"/>
            </a:lvl8pPr>
            <a:lvl9pPr marL="18387488" indent="0">
              <a:buNone/>
              <a:defRPr sz="8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9279480"/>
            <a:ext cx="22625056" cy="16858832"/>
          </a:xfrm>
        </p:spPr>
        <p:txBody>
          <a:bodyPr/>
          <a:lstStyle>
            <a:lvl1pPr>
              <a:defRPr sz="12800"/>
            </a:lvl1pPr>
            <a:lvl2pPr>
              <a:defRPr sz="96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52" y="6549832"/>
            <a:ext cx="22633936" cy="2729648"/>
          </a:xfrm>
        </p:spPr>
        <p:txBody>
          <a:bodyPr anchor="b"/>
          <a:lstStyle>
            <a:lvl1pPr marL="0" indent="0">
              <a:buNone/>
              <a:defRPr sz="12800" b="1"/>
            </a:lvl1pPr>
            <a:lvl2pPr marL="2298432" indent="0">
              <a:buNone/>
              <a:defRPr sz="9600" b="1"/>
            </a:lvl2pPr>
            <a:lvl3pPr marL="4596864" indent="0">
              <a:buNone/>
              <a:defRPr sz="9600" b="1"/>
            </a:lvl3pPr>
            <a:lvl4pPr marL="6895312" indent="0">
              <a:buNone/>
              <a:defRPr sz="8000" b="1"/>
            </a:lvl4pPr>
            <a:lvl5pPr marL="9193744" indent="0">
              <a:buNone/>
              <a:defRPr sz="8000" b="1"/>
            </a:lvl5pPr>
            <a:lvl6pPr marL="11492176" indent="0">
              <a:buNone/>
              <a:defRPr sz="8000" b="1"/>
            </a:lvl6pPr>
            <a:lvl7pPr marL="13790608" indent="0">
              <a:buNone/>
              <a:defRPr sz="8000" b="1"/>
            </a:lvl7pPr>
            <a:lvl8pPr marL="16089056" indent="0">
              <a:buNone/>
              <a:defRPr sz="8000" b="1"/>
            </a:lvl8pPr>
            <a:lvl9pPr marL="18387488" indent="0">
              <a:buNone/>
              <a:defRPr sz="8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52" y="9279480"/>
            <a:ext cx="22633936" cy="16858832"/>
          </a:xfrm>
        </p:spPr>
        <p:txBody>
          <a:bodyPr/>
          <a:lstStyle>
            <a:lvl1pPr>
              <a:defRPr sz="12800"/>
            </a:lvl1pPr>
            <a:lvl2pPr>
              <a:defRPr sz="96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43848-8459-4A70-8ABD-AC7B49C5141C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0CA3-4AFA-41FA-81FF-FADE21BF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C8DCF-59BF-4FF4-924B-947FDF3C8495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3D8E5-7F83-480F-8B28-9C17A89A2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A59AB-3761-4486-B9CC-8ECE2F1F381A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6D3AF-14CA-4F0D-9403-B0586CF50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165008"/>
            <a:ext cx="16846560" cy="495808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165024"/>
            <a:ext cx="28625808" cy="24973280"/>
          </a:xfrm>
        </p:spPr>
        <p:txBody>
          <a:bodyPr/>
          <a:lstStyle>
            <a:lvl1pPr>
              <a:defRPr sz="16000"/>
            </a:lvl1pPr>
            <a:lvl2pPr>
              <a:defRPr sz="14400"/>
            </a:lvl2pPr>
            <a:lvl3pPr>
              <a:defRPr sz="128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0" y="6123104"/>
            <a:ext cx="16846560" cy="20015200"/>
          </a:xfrm>
        </p:spPr>
        <p:txBody>
          <a:bodyPr/>
          <a:lstStyle>
            <a:lvl1pPr marL="0" indent="0">
              <a:buNone/>
              <a:defRPr sz="6400"/>
            </a:lvl1pPr>
            <a:lvl2pPr marL="2298432" indent="0">
              <a:buNone/>
              <a:defRPr sz="6400"/>
            </a:lvl2pPr>
            <a:lvl3pPr marL="4596864" indent="0">
              <a:buNone/>
              <a:defRPr sz="4800"/>
            </a:lvl3pPr>
            <a:lvl4pPr marL="6895312" indent="0">
              <a:buNone/>
              <a:defRPr sz="4800"/>
            </a:lvl4pPr>
            <a:lvl5pPr marL="9193744" indent="0">
              <a:buNone/>
              <a:defRPr sz="4800"/>
            </a:lvl5pPr>
            <a:lvl6pPr marL="11492176" indent="0">
              <a:buNone/>
              <a:defRPr sz="4800"/>
            </a:lvl6pPr>
            <a:lvl7pPr marL="13790608" indent="0">
              <a:buNone/>
              <a:defRPr sz="4800"/>
            </a:lvl7pPr>
            <a:lvl8pPr marL="16089056" indent="0">
              <a:buNone/>
              <a:defRPr sz="4800"/>
            </a:lvl8pPr>
            <a:lvl9pPr marL="18387488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2308A-38DA-4635-B8B7-8B74E673E941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0083C-6FDC-43CA-BD09-3732FFD9D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6" y="20482560"/>
            <a:ext cx="30723840" cy="241808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6" y="2614512"/>
            <a:ext cx="30723840" cy="17556480"/>
          </a:xfrm>
        </p:spPr>
        <p:txBody>
          <a:bodyPr rtlCol="0">
            <a:normAutofit/>
          </a:bodyPr>
          <a:lstStyle>
            <a:lvl1pPr marL="0" indent="0">
              <a:buNone/>
              <a:defRPr sz="16000"/>
            </a:lvl1pPr>
            <a:lvl2pPr marL="2298432" indent="0">
              <a:buNone/>
              <a:defRPr sz="14400"/>
            </a:lvl2pPr>
            <a:lvl3pPr marL="4596864" indent="0">
              <a:buNone/>
              <a:defRPr sz="12800"/>
            </a:lvl3pPr>
            <a:lvl4pPr marL="6895312" indent="0">
              <a:buNone/>
              <a:defRPr sz="9600"/>
            </a:lvl4pPr>
            <a:lvl5pPr marL="9193744" indent="0">
              <a:buNone/>
              <a:defRPr sz="9600"/>
            </a:lvl5pPr>
            <a:lvl6pPr marL="11492176" indent="0">
              <a:buNone/>
              <a:defRPr sz="9600"/>
            </a:lvl6pPr>
            <a:lvl7pPr marL="13790608" indent="0">
              <a:buNone/>
              <a:defRPr sz="9600"/>
            </a:lvl7pPr>
            <a:lvl8pPr marL="16089056" indent="0">
              <a:buNone/>
              <a:defRPr sz="9600"/>
            </a:lvl8pPr>
            <a:lvl9pPr marL="18387488" indent="0">
              <a:buNone/>
              <a:defRPr sz="9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6" y="22900640"/>
            <a:ext cx="30723840" cy="3434080"/>
          </a:xfrm>
        </p:spPr>
        <p:txBody>
          <a:bodyPr/>
          <a:lstStyle>
            <a:lvl1pPr marL="0" indent="0">
              <a:buNone/>
              <a:defRPr sz="6400"/>
            </a:lvl1pPr>
            <a:lvl2pPr marL="2298432" indent="0">
              <a:buNone/>
              <a:defRPr sz="6400"/>
            </a:lvl2pPr>
            <a:lvl3pPr marL="4596864" indent="0">
              <a:buNone/>
              <a:defRPr sz="4800"/>
            </a:lvl3pPr>
            <a:lvl4pPr marL="6895312" indent="0">
              <a:buNone/>
              <a:defRPr sz="4800"/>
            </a:lvl4pPr>
            <a:lvl5pPr marL="9193744" indent="0">
              <a:buNone/>
              <a:defRPr sz="4800"/>
            </a:lvl5pPr>
            <a:lvl6pPr marL="11492176" indent="0">
              <a:buNone/>
              <a:defRPr sz="4800"/>
            </a:lvl6pPr>
            <a:lvl7pPr marL="13790608" indent="0">
              <a:buNone/>
              <a:defRPr sz="4800"/>
            </a:lvl7pPr>
            <a:lvl8pPr marL="16089056" indent="0">
              <a:buNone/>
              <a:defRPr sz="4800"/>
            </a:lvl8pPr>
            <a:lvl9pPr marL="18387488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BEF29-B703-40FA-8D9F-2B209D9D26E2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3D505-D180-40C2-B64B-733D95142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60638" y="1171575"/>
            <a:ext cx="460851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9680" tIns="229840" rIns="459680" bIns="229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60638" y="6827838"/>
            <a:ext cx="46085125" cy="1931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9680" tIns="229840" rIns="459680" bIns="229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638" y="27120850"/>
            <a:ext cx="11947525" cy="1557338"/>
          </a:xfrm>
          <a:prstGeom prst="rect">
            <a:avLst/>
          </a:prstGeom>
        </p:spPr>
        <p:txBody>
          <a:bodyPr vert="horz" lIns="459680" tIns="229840" rIns="459680" bIns="229840" rtlCol="0" anchor="ctr"/>
          <a:lstStyle>
            <a:lvl1pPr algn="l" defTabSz="4596864" fontAlgn="auto">
              <a:spcBef>
                <a:spcPts val="0"/>
              </a:spcBef>
              <a:spcAft>
                <a:spcPts val="0"/>
              </a:spcAft>
              <a:defRPr sz="6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FEFA5C-A79E-49A1-936D-B74F596D716E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838" y="27120850"/>
            <a:ext cx="16214725" cy="1557338"/>
          </a:xfrm>
          <a:prstGeom prst="rect">
            <a:avLst/>
          </a:prstGeom>
        </p:spPr>
        <p:txBody>
          <a:bodyPr vert="horz" lIns="459680" tIns="229840" rIns="459680" bIns="229840" rtlCol="0" anchor="ctr"/>
          <a:lstStyle>
            <a:lvl1pPr algn="ctr" defTabSz="4596864" fontAlgn="auto">
              <a:spcBef>
                <a:spcPts val="0"/>
              </a:spcBef>
              <a:spcAft>
                <a:spcPts val="0"/>
              </a:spcAft>
              <a:defRPr sz="6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8238" y="27120850"/>
            <a:ext cx="11947525" cy="1557338"/>
          </a:xfrm>
          <a:prstGeom prst="rect">
            <a:avLst/>
          </a:prstGeom>
        </p:spPr>
        <p:txBody>
          <a:bodyPr vert="horz" lIns="459680" tIns="229840" rIns="459680" bIns="229840" rtlCol="0" anchor="ctr"/>
          <a:lstStyle>
            <a:lvl1pPr algn="r" defTabSz="4596864" fontAlgn="auto">
              <a:spcBef>
                <a:spcPts val="0"/>
              </a:spcBef>
              <a:spcAft>
                <a:spcPts val="0"/>
              </a:spcAft>
              <a:defRPr sz="6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217F8A-3CC4-4F55-B877-DA0192AFC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95813" rtl="0" fontAlgn="base">
        <a:spcBef>
          <a:spcPct val="0"/>
        </a:spcBef>
        <a:spcAft>
          <a:spcPct val="0"/>
        </a:spcAft>
        <a:defRPr sz="22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2pPr>
      <a:lvl3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3pPr>
      <a:lvl4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4pPr>
      <a:lvl5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5pPr>
      <a:lvl6pPr marL="4572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6pPr>
      <a:lvl7pPr marL="9144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7pPr>
      <a:lvl8pPr marL="13716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8pPr>
      <a:lvl9pPr marL="18288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9pPr>
    </p:titleStyle>
    <p:bodyStyle>
      <a:lvl1pPr marL="1722438" indent="-1722438" algn="l" defTabSz="4595813" rtl="0" fontAlgn="base">
        <a:spcBef>
          <a:spcPct val="20000"/>
        </a:spcBef>
        <a:spcAft>
          <a:spcPct val="0"/>
        </a:spcAft>
        <a:buFont typeface="Arial" charset="0"/>
        <a:buChar char="•"/>
        <a:defRPr sz="16000" kern="1200">
          <a:solidFill>
            <a:schemeClr val="tx1"/>
          </a:solidFill>
          <a:latin typeface="+mn-lt"/>
          <a:ea typeface="+mn-ea"/>
          <a:cs typeface="+mn-cs"/>
        </a:defRPr>
      </a:lvl1pPr>
      <a:lvl2pPr marL="3733800" indent="-1435100" algn="l" defTabSz="4595813" rtl="0" fontAlgn="base">
        <a:spcBef>
          <a:spcPct val="20000"/>
        </a:spcBef>
        <a:spcAft>
          <a:spcPct val="0"/>
        </a:spcAft>
        <a:buFont typeface="Arial" charset="0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745163" indent="-1147763" algn="l" defTabSz="4595813" rtl="0" fontAlgn="base">
        <a:spcBef>
          <a:spcPct val="20000"/>
        </a:spcBef>
        <a:spcAft>
          <a:spcPct val="0"/>
        </a:spcAft>
        <a:buFont typeface="Arial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3pPr>
      <a:lvl4pPr marL="8043863" indent="-1147763" algn="l" defTabSz="4595813" rtl="0" fontAlgn="base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10342563" indent="-1147763" algn="l" defTabSz="4595813" rtl="0" fontAlgn="base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641392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939840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238272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536704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298432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96864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895312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193744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1492176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3790608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089056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387488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13000" y="6044999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838200" y="12192000"/>
            <a:ext cx="49377600" cy="13942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For every 5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000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steps your pedometer records, cross off a shoe. If you do not have a pedometer, for every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30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minutes you walk, cross off a shoe. </a:t>
            </a:r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**FULL CARD </a:t>
            </a:r>
            <a:r>
              <a:rPr lang="en-US" sz="9000" b="1" smtClean="0">
                <a:solidFill>
                  <a:srgbClr val="002060"/>
                </a:solidFill>
                <a:cs typeface="Arial" charset="0"/>
              </a:rPr>
              <a:t>= </a:t>
            </a:r>
            <a:r>
              <a:rPr lang="en-US" sz="9000" b="1" smtClean="0">
                <a:solidFill>
                  <a:srgbClr val="002060"/>
                </a:solidFill>
                <a:cs typeface="Arial" charset="0"/>
              </a:rPr>
              <a:t>20,000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steps OR 2 hours of walking**</a:t>
            </a:r>
            <a:endParaRPr lang="en-US" sz="9000" b="1" dirty="0">
              <a:solidFill>
                <a:srgbClr val="002060"/>
              </a:solidFill>
              <a:cs typeface="Arial" charset="0"/>
            </a:endParaRPr>
          </a:p>
          <a:p>
            <a:pPr algn="ctr"/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Put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full cards in the marked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envelope/fish bowl.  Don’t forget your name and extension!  Prize draws will be done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at the end of the campaign. The more completed walking cards, the more chances you have to WIN! </a:t>
            </a:r>
          </a:p>
          <a:p>
            <a:pPr algn="ctr"/>
            <a:endParaRPr lang="en-US" sz="90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1524000" y="1280795"/>
            <a:ext cx="387096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18000" b="1" dirty="0" smtClean="0">
                <a:solidFill>
                  <a:srgbClr val="002060"/>
                </a:solidFill>
                <a:cs typeface="Arial" charset="0"/>
              </a:rPr>
              <a:t>Personal </a:t>
            </a:r>
            <a:r>
              <a:rPr lang="en-US" sz="18000" b="1" dirty="0">
                <a:solidFill>
                  <a:srgbClr val="002060"/>
                </a:solidFill>
                <a:cs typeface="Arial" charset="0"/>
              </a:rPr>
              <a:t>Walking Works </a:t>
            </a:r>
            <a:r>
              <a:rPr lang="en-US" sz="18000" b="1" dirty="0" smtClean="0">
                <a:solidFill>
                  <a:srgbClr val="002060"/>
                </a:solidFill>
                <a:cs typeface="Arial" charset="0"/>
              </a:rPr>
              <a:t>Card</a:t>
            </a:r>
            <a:endParaRPr lang="en-US" sz="180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502920" y="25146000"/>
            <a:ext cx="51206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11200" b="1" dirty="0">
                <a:solidFill>
                  <a:srgbClr val="002060"/>
                </a:solidFill>
                <a:cs typeface="Arial" charset="0"/>
              </a:rPr>
              <a:t>Name: ________________________      Ext.: ______________</a:t>
            </a:r>
          </a:p>
        </p:txBody>
      </p:sp>
      <p:pic>
        <p:nvPicPr>
          <p:cNvPr id="13320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6014519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21000" y="6014519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User\Desktop\EWSNetwork\EmployeeWellness_Logo2 cropped 950x4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0125" y="1280795"/>
            <a:ext cx="10801350" cy="471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0" y="5999279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97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lbcc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Garth Jansen</dc:creator>
  <cp:lastModifiedBy>Garth Jansen</cp:lastModifiedBy>
  <cp:revision>19</cp:revision>
  <dcterms:created xsi:type="dcterms:W3CDTF">2010-04-20T12:33:42Z</dcterms:created>
  <dcterms:modified xsi:type="dcterms:W3CDTF">2011-08-15T12:25:59Z</dcterms:modified>
</cp:coreProperties>
</file>