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109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0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5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2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0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7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9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7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1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9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2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5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9854-419B-204F-864F-E5113EEA4DB4}" type="datetimeFigureOut">
              <a:rPr lang="en-US" smtClean="0"/>
              <a:t>1/4/11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E15D4-B669-194F-A3C6-621BEB522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3892" y="703502"/>
            <a:ext cx="2224829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HOME</a:t>
            </a:r>
          </a:p>
          <a:p>
            <a:pPr algn="ctr"/>
            <a:r>
              <a:rPr lang="en-US" sz="1000" dirty="0" smtClean="0"/>
              <a:t>EXPERTISE…..EFFICACY…..SOLUTIONS</a:t>
            </a:r>
            <a:endParaRPr lang="en-US" sz="1000" dirty="0"/>
          </a:p>
        </p:txBody>
      </p:sp>
      <p:sp>
        <p:nvSpPr>
          <p:cNvPr id="6" name="Rectangular Callout 5"/>
          <p:cNvSpPr/>
          <p:nvPr/>
        </p:nvSpPr>
        <p:spPr>
          <a:xfrm>
            <a:off x="171876" y="525746"/>
            <a:ext cx="914400" cy="355512"/>
          </a:xfrm>
          <a:prstGeom prst="wedgeRectCallout">
            <a:avLst>
              <a:gd name="adj1" fmla="val 323770"/>
              <a:gd name="adj2" fmla="val 1165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60059" y="1033658"/>
            <a:ext cx="1214943" cy="355512"/>
          </a:xfrm>
          <a:prstGeom prst="wedgeRectCallout">
            <a:avLst>
              <a:gd name="adj1" fmla="val 231535"/>
              <a:gd name="adj2" fmla="val -10383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160059" y="1873525"/>
            <a:ext cx="1214943" cy="355512"/>
          </a:xfrm>
          <a:prstGeom prst="wedgeRectCallout">
            <a:avLst>
              <a:gd name="adj1" fmla="val 231535"/>
              <a:gd name="adj2" fmla="val -256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2069405" y="2436177"/>
            <a:ext cx="1214943" cy="597086"/>
          </a:xfrm>
          <a:prstGeom prst="wedgeRectCallout">
            <a:avLst>
              <a:gd name="adj1" fmla="val 101070"/>
              <a:gd name="adj2" fmla="val -21468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EXPERTISE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3707635" y="2410821"/>
            <a:ext cx="1335550" cy="597087"/>
          </a:xfrm>
          <a:prstGeom prst="wedgeRectCallout">
            <a:avLst>
              <a:gd name="adj1" fmla="val 19333"/>
              <a:gd name="adj2" fmla="val -21079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EFFICENCY</a:t>
            </a:r>
          </a:p>
          <a:p>
            <a:pPr algn="ctr"/>
            <a:r>
              <a:rPr lang="en-US" sz="1000" dirty="0" smtClean="0"/>
              <a:t>(old PERFORMANCE)</a:t>
            </a:r>
            <a:endParaRPr lang="en-US" sz="1000" dirty="0"/>
          </a:p>
        </p:txBody>
      </p:sp>
      <p:sp>
        <p:nvSpPr>
          <p:cNvPr id="11" name="Rectangular Callout 10"/>
          <p:cNvSpPr/>
          <p:nvPr/>
        </p:nvSpPr>
        <p:spPr>
          <a:xfrm>
            <a:off x="5486250" y="2410821"/>
            <a:ext cx="1345223" cy="622442"/>
          </a:xfrm>
          <a:prstGeom prst="wedgeRectCallout">
            <a:avLst>
              <a:gd name="adj1" fmla="val -62160"/>
              <a:gd name="adj2" fmla="val -2200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SOLUTIONS</a:t>
            </a:r>
          </a:p>
          <a:p>
            <a:pPr algn="ctr"/>
            <a:r>
              <a:rPr lang="en-US" sz="1100" dirty="0" smtClean="0"/>
              <a:t>(old ADVANTAGES))</a:t>
            </a:r>
            <a:endParaRPr lang="en-US" sz="1100" dirty="0"/>
          </a:p>
        </p:txBody>
      </p:sp>
      <p:sp>
        <p:nvSpPr>
          <p:cNvPr id="12" name="Rectangular Callout 11"/>
          <p:cNvSpPr/>
          <p:nvPr/>
        </p:nvSpPr>
        <p:spPr>
          <a:xfrm>
            <a:off x="6989214" y="525746"/>
            <a:ext cx="1738227" cy="355512"/>
          </a:xfrm>
          <a:prstGeom prst="wedgeRectCallout">
            <a:avLst>
              <a:gd name="adj1" fmla="val -141564"/>
              <a:gd name="adj2" fmla="val 3364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TESTOMONIALS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7342135" y="3172082"/>
            <a:ext cx="1617477" cy="443624"/>
          </a:xfrm>
          <a:prstGeom prst="wedgeRectCallout">
            <a:avLst>
              <a:gd name="adj1" fmla="val -84301"/>
              <a:gd name="adj2" fmla="val -1181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PRODUCTS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7342135" y="2515481"/>
            <a:ext cx="1617477" cy="443624"/>
          </a:xfrm>
          <a:prstGeom prst="wedgeRectCallout">
            <a:avLst>
              <a:gd name="adj1" fmla="val -84301"/>
              <a:gd name="adj2" fmla="val -2342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OUR OFFER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4927090" y="3615706"/>
            <a:ext cx="1733572" cy="596024"/>
          </a:xfrm>
          <a:prstGeom prst="wedgeRectCallout">
            <a:avLst>
              <a:gd name="adj1" fmla="val -52501"/>
              <a:gd name="adj2" fmla="val -1648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METHODOLOGY</a:t>
            </a:r>
          </a:p>
          <a:p>
            <a:pPr algn="ctr"/>
            <a:r>
              <a:rPr lang="en-US" sz="1200" dirty="0" smtClean="0"/>
              <a:t>(old framework)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4060304" y="4253588"/>
            <a:ext cx="1733572" cy="443624"/>
          </a:xfrm>
          <a:prstGeom prst="wedgeRectCallout">
            <a:avLst>
              <a:gd name="adj1" fmla="val -46443"/>
              <a:gd name="adj2" fmla="val -3333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</a:t>
            </a:r>
          </a:p>
          <a:p>
            <a:pPr algn="ctr"/>
            <a:r>
              <a:rPr lang="en-US" sz="1100" dirty="0" smtClean="0"/>
              <a:t>(old solutions)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5792" y="5680977"/>
            <a:ext cx="1163562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ABOUT US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1754" y="5680977"/>
            <a:ext cx="1163900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EXPERTISE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58054" y="5690153"/>
            <a:ext cx="1710725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21179" y="5690153"/>
            <a:ext cx="121383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12613" y="5690153"/>
            <a:ext cx="1267256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32269" y="5699329"/>
            <a:ext cx="1095172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5553" y="5246522"/>
            <a:ext cx="190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NAVIGATION BAR: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76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49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Federico Cesconi</dc:creator>
  <cp:lastModifiedBy>Federico Cesconi</cp:lastModifiedBy>
  <cp:revision>6</cp:revision>
  <cp:lastPrinted>2011-01-04T17:25:57Z</cp:lastPrinted>
  <dcterms:created xsi:type="dcterms:W3CDTF">2011-01-04T16:58:57Z</dcterms:created>
  <dcterms:modified xsi:type="dcterms:W3CDTF">2011-01-05T08:27:40Z</dcterms:modified>
</cp:coreProperties>
</file>